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 id="2147483739" r:id="rId11"/>
    <p:sldMasterId id="2147483752" r:id="rId12"/>
    <p:sldMasterId id="2147483765"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Lst>
  <p:sldSz cy="6858000" cx="9144000"/>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6" roundtripDataSignature="AMtx7mjB0XNFBOEEP/AgSS51jNxGE8LL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9AD7D9-458B-49FA-9286-73DE4D3B2B0B}">
  <a:tblStyle styleId="{BE9AD7D9-458B-49FA-9286-73DE4D3B2B0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 Type="http://schemas.openxmlformats.org/officeDocument/2006/relationships/theme" Target="theme/theme9.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9.xml"/><Relationship Id="rId72" Type="http://schemas.openxmlformats.org/officeDocument/2006/relationships/slide" Target="slides/slide58.xml"/><Relationship Id="rId31" Type="http://schemas.openxmlformats.org/officeDocument/2006/relationships/slide" Target="slides/slide17.xml"/><Relationship Id="rId75" Type="http://schemas.openxmlformats.org/officeDocument/2006/relationships/slide" Target="slides/slide61.xml"/><Relationship Id="rId30" Type="http://schemas.openxmlformats.org/officeDocument/2006/relationships/slide" Target="slides/slide16.xml"/><Relationship Id="rId74" Type="http://schemas.openxmlformats.org/officeDocument/2006/relationships/slide" Target="slides/slide60.xml"/><Relationship Id="rId33" Type="http://schemas.openxmlformats.org/officeDocument/2006/relationships/slide" Target="slides/slide19.xml"/><Relationship Id="rId32" Type="http://schemas.openxmlformats.org/officeDocument/2006/relationships/slide" Target="slides/slide18.xml"/><Relationship Id="rId76" Type="http://customschemas.google.com/relationships/presentationmetadata" Target="metadata"/><Relationship Id="rId35" Type="http://schemas.openxmlformats.org/officeDocument/2006/relationships/slide" Target="slides/slide21.xml"/><Relationship Id="rId34" Type="http://schemas.openxmlformats.org/officeDocument/2006/relationships/slide" Target="slides/slide20.xml"/><Relationship Id="rId71" Type="http://schemas.openxmlformats.org/officeDocument/2006/relationships/slide" Target="slides/slide57.xml"/><Relationship Id="rId70" Type="http://schemas.openxmlformats.org/officeDocument/2006/relationships/slide" Target="slides/slide56.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62" Type="http://schemas.openxmlformats.org/officeDocument/2006/relationships/slide" Target="slides/slide48.xml"/><Relationship Id="rId61" Type="http://schemas.openxmlformats.org/officeDocument/2006/relationships/slide" Target="slides/slide47.xml"/><Relationship Id="rId20" Type="http://schemas.openxmlformats.org/officeDocument/2006/relationships/slide" Target="slides/slide6.xml"/><Relationship Id="rId64" Type="http://schemas.openxmlformats.org/officeDocument/2006/relationships/slide" Target="slides/slide50.xml"/><Relationship Id="rId63" Type="http://schemas.openxmlformats.org/officeDocument/2006/relationships/slide" Target="slides/slide49.xml"/><Relationship Id="rId22" Type="http://schemas.openxmlformats.org/officeDocument/2006/relationships/slide" Target="slides/slide8.xml"/><Relationship Id="rId66" Type="http://schemas.openxmlformats.org/officeDocument/2006/relationships/slide" Target="slides/slide52.xml"/><Relationship Id="rId21" Type="http://schemas.openxmlformats.org/officeDocument/2006/relationships/slide" Target="slides/slide7.xml"/><Relationship Id="rId65" Type="http://schemas.openxmlformats.org/officeDocument/2006/relationships/slide" Target="slides/slide51.xml"/><Relationship Id="rId24" Type="http://schemas.openxmlformats.org/officeDocument/2006/relationships/slide" Target="slides/slide10.xml"/><Relationship Id="rId68" Type="http://schemas.openxmlformats.org/officeDocument/2006/relationships/slide" Target="slides/slide54.xml"/><Relationship Id="rId23" Type="http://schemas.openxmlformats.org/officeDocument/2006/relationships/slide" Target="slides/slide9.xml"/><Relationship Id="rId67" Type="http://schemas.openxmlformats.org/officeDocument/2006/relationships/slide" Target="slides/slide53.xml"/><Relationship Id="rId60" Type="http://schemas.openxmlformats.org/officeDocument/2006/relationships/slide" Target="slides/slide46.xml"/><Relationship Id="rId26" Type="http://schemas.openxmlformats.org/officeDocument/2006/relationships/slide" Target="slides/slide12.xml"/><Relationship Id="rId25" Type="http://schemas.openxmlformats.org/officeDocument/2006/relationships/slide" Target="slides/slide11.xml"/><Relationship Id="rId69" Type="http://schemas.openxmlformats.org/officeDocument/2006/relationships/slide" Target="slides/slide55.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11" Type="http://schemas.openxmlformats.org/officeDocument/2006/relationships/slideMaster" Target="slideMasters/slideMaster8.xml"/><Relationship Id="rId55" Type="http://schemas.openxmlformats.org/officeDocument/2006/relationships/slide" Target="slides/slide41.xml"/><Relationship Id="rId10" Type="http://schemas.openxmlformats.org/officeDocument/2006/relationships/slideMaster" Target="slideMasters/slideMaster7.xml"/><Relationship Id="rId54" Type="http://schemas.openxmlformats.org/officeDocument/2006/relationships/slide" Target="slides/slide40.xml"/><Relationship Id="rId13" Type="http://schemas.openxmlformats.org/officeDocument/2006/relationships/slideMaster" Target="slideMasters/slideMaster10.xml"/><Relationship Id="rId57" Type="http://schemas.openxmlformats.org/officeDocument/2006/relationships/slide" Target="slides/slide43.xml"/><Relationship Id="rId12" Type="http://schemas.openxmlformats.org/officeDocument/2006/relationships/slideMaster" Target="slideMasters/slideMaster9.xml"/><Relationship Id="rId56" Type="http://schemas.openxmlformats.org/officeDocument/2006/relationships/slide" Target="slides/slide42.xml"/><Relationship Id="rId15" Type="http://schemas.openxmlformats.org/officeDocument/2006/relationships/slide" Target="slides/slide1.xml"/><Relationship Id="rId59" Type="http://schemas.openxmlformats.org/officeDocument/2006/relationships/slide" Target="slides/slide45.xml"/><Relationship Id="rId14" Type="http://schemas.openxmlformats.org/officeDocument/2006/relationships/notesMaster" Target="notesMasters/notesMaster1.xml"/><Relationship Id="rId58" Type="http://schemas.openxmlformats.org/officeDocument/2006/relationships/slide" Target="slides/slide44.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2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2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2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3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3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3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3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3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3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4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4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4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4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4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4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4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4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5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5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5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5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5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5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5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6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6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8" name="Shape 38"/>
        <p:cNvGrpSpPr/>
        <p:nvPr/>
      </p:nvGrpSpPr>
      <p:grpSpPr>
        <a:xfrm>
          <a:off x="0" y="0"/>
          <a:ext cx="0" cy="0"/>
          <a:chOff x="0" y="0"/>
          <a:chExt cx="0" cy="0"/>
        </a:xfrm>
      </p:grpSpPr>
      <p:sp>
        <p:nvSpPr>
          <p:cNvPr id="39" name="Google Shape;39;p9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92"/>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92"/>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37" name="Shape 437"/>
        <p:cNvGrpSpPr/>
        <p:nvPr/>
      </p:nvGrpSpPr>
      <p:grpSpPr>
        <a:xfrm>
          <a:off x="0" y="0"/>
          <a:ext cx="0" cy="0"/>
          <a:chOff x="0" y="0"/>
          <a:chExt cx="0" cy="0"/>
        </a:xfrm>
      </p:grpSpPr>
      <p:sp>
        <p:nvSpPr>
          <p:cNvPr id="438" name="Google Shape;438;p17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9" name="Google Shape;439;p172"/>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172"/>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1" name="Shape 441"/>
        <p:cNvGrpSpPr/>
        <p:nvPr/>
      </p:nvGrpSpPr>
      <p:grpSpPr>
        <a:xfrm>
          <a:off x="0" y="0"/>
          <a:ext cx="0" cy="0"/>
          <a:chOff x="0" y="0"/>
          <a:chExt cx="0" cy="0"/>
        </a:xfrm>
      </p:grpSpPr>
      <p:sp>
        <p:nvSpPr>
          <p:cNvPr id="442" name="Google Shape;442;p17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43" name="Shape 443"/>
        <p:cNvGrpSpPr/>
        <p:nvPr/>
      </p:nvGrpSpPr>
      <p:grpSpPr>
        <a:xfrm>
          <a:off x="0" y="0"/>
          <a:ext cx="0" cy="0"/>
          <a:chOff x="0" y="0"/>
          <a:chExt cx="0" cy="0"/>
        </a:xfrm>
      </p:grpSpPr>
      <p:sp>
        <p:nvSpPr>
          <p:cNvPr id="444" name="Google Shape;444;p174"/>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45" name="Shape 445"/>
        <p:cNvGrpSpPr/>
        <p:nvPr/>
      </p:nvGrpSpPr>
      <p:grpSpPr>
        <a:xfrm>
          <a:off x="0" y="0"/>
          <a:ext cx="0" cy="0"/>
          <a:chOff x="0" y="0"/>
          <a:chExt cx="0" cy="0"/>
        </a:xfrm>
      </p:grpSpPr>
      <p:sp>
        <p:nvSpPr>
          <p:cNvPr id="446" name="Google Shape;446;p17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7" name="Google Shape;447;p175"/>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8" name="Google Shape;448;p175"/>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9" name="Google Shape;449;p175"/>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0" name="Shape 450"/>
        <p:cNvGrpSpPr/>
        <p:nvPr/>
      </p:nvGrpSpPr>
      <p:grpSpPr>
        <a:xfrm>
          <a:off x="0" y="0"/>
          <a:ext cx="0" cy="0"/>
          <a:chOff x="0" y="0"/>
          <a:chExt cx="0" cy="0"/>
        </a:xfrm>
      </p:grpSpPr>
      <p:sp>
        <p:nvSpPr>
          <p:cNvPr id="451" name="Google Shape;451;p17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2" name="Google Shape;452;p176"/>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176"/>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176"/>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55" name="Shape 455"/>
        <p:cNvGrpSpPr/>
        <p:nvPr/>
      </p:nvGrpSpPr>
      <p:grpSpPr>
        <a:xfrm>
          <a:off x="0" y="0"/>
          <a:ext cx="0" cy="0"/>
          <a:chOff x="0" y="0"/>
          <a:chExt cx="0" cy="0"/>
        </a:xfrm>
      </p:grpSpPr>
      <p:sp>
        <p:nvSpPr>
          <p:cNvPr id="456" name="Google Shape;456;p17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7" name="Google Shape;457;p177"/>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177"/>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177"/>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0" name="Shape 460"/>
        <p:cNvGrpSpPr/>
        <p:nvPr/>
      </p:nvGrpSpPr>
      <p:grpSpPr>
        <a:xfrm>
          <a:off x="0" y="0"/>
          <a:ext cx="0" cy="0"/>
          <a:chOff x="0" y="0"/>
          <a:chExt cx="0" cy="0"/>
        </a:xfrm>
      </p:grpSpPr>
      <p:sp>
        <p:nvSpPr>
          <p:cNvPr id="461" name="Google Shape;461;p17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2" name="Google Shape;462;p178"/>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178"/>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4" name="Shape 464"/>
        <p:cNvGrpSpPr/>
        <p:nvPr/>
      </p:nvGrpSpPr>
      <p:grpSpPr>
        <a:xfrm>
          <a:off x="0" y="0"/>
          <a:ext cx="0" cy="0"/>
          <a:chOff x="0" y="0"/>
          <a:chExt cx="0" cy="0"/>
        </a:xfrm>
      </p:grpSpPr>
      <p:sp>
        <p:nvSpPr>
          <p:cNvPr id="465" name="Google Shape;465;p17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6" name="Google Shape;466;p179"/>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179"/>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179"/>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179"/>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0" name="Shape 470"/>
        <p:cNvGrpSpPr/>
        <p:nvPr/>
      </p:nvGrpSpPr>
      <p:grpSpPr>
        <a:xfrm>
          <a:off x="0" y="0"/>
          <a:ext cx="0" cy="0"/>
          <a:chOff x="0" y="0"/>
          <a:chExt cx="0" cy="0"/>
        </a:xfrm>
      </p:grpSpPr>
      <p:sp>
        <p:nvSpPr>
          <p:cNvPr id="471" name="Google Shape;471;p18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2" name="Google Shape;472;p180"/>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180"/>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180"/>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180"/>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180"/>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180"/>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5" name="Shape 48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2" name="Shape 42"/>
        <p:cNvGrpSpPr/>
        <p:nvPr/>
      </p:nvGrpSpPr>
      <p:grpSpPr>
        <a:xfrm>
          <a:off x="0" y="0"/>
          <a:ext cx="0" cy="0"/>
          <a:chOff x="0" y="0"/>
          <a:chExt cx="0" cy="0"/>
        </a:xfrm>
      </p:grpSpPr>
      <p:sp>
        <p:nvSpPr>
          <p:cNvPr id="43" name="Google Shape;43;p9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93"/>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93"/>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93"/>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93"/>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86" name="Shape 486"/>
        <p:cNvGrpSpPr/>
        <p:nvPr/>
      </p:nvGrpSpPr>
      <p:grpSpPr>
        <a:xfrm>
          <a:off x="0" y="0"/>
          <a:ext cx="0" cy="0"/>
          <a:chOff x="0" y="0"/>
          <a:chExt cx="0" cy="0"/>
        </a:xfrm>
      </p:grpSpPr>
      <p:sp>
        <p:nvSpPr>
          <p:cNvPr id="487" name="Google Shape;487;p18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8" name="Google Shape;488;p181"/>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89" name="Shape 489"/>
        <p:cNvGrpSpPr/>
        <p:nvPr/>
      </p:nvGrpSpPr>
      <p:grpSpPr>
        <a:xfrm>
          <a:off x="0" y="0"/>
          <a:ext cx="0" cy="0"/>
          <a:chOff x="0" y="0"/>
          <a:chExt cx="0" cy="0"/>
        </a:xfrm>
      </p:grpSpPr>
      <p:sp>
        <p:nvSpPr>
          <p:cNvPr id="490" name="Google Shape;490;p18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1" name="Google Shape;491;p182"/>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92" name="Shape 492"/>
        <p:cNvGrpSpPr/>
        <p:nvPr/>
      </p:nvGrpSpPr>
      <p:grpSpPr>
        <a:xfrm>
          <a:off x="0" y="0"/>
          <a:ext cx="0" cy="0"/>
          <a:chOff x="0" y="0"/>
          <a:chExt cx="0" cy="0"/>
        </a:xfrm>
      </p:grpSpPr>
      <p:sp>
        <p:nvSpPr>
          <p:cNvPr id="493" name="Google Shape;493;p18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4" name="Google Shape;494;p183"/>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183"/>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6" name="Shape 496"/>
        <p:cNvGrpSpPr/>
        <p:nvPr/>
      </p:nvGrpSpPr>
      <p:grpSpPr>
        <a:xfrm>
          <a:off x="0" y="0"/>
          <a:ext cx="0" cy="0"/>
          <a:chOff x="0" y="0"/>
          <a:chExt cx="0" cy="0"/>
        </a:xfrm>
      </p:grpSpPr>
      <p:sp>
        <p:nvSpPr>
          <p:cNvPr id="497" name="Google Shape;497;p18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98" name="Shape 498"/>
        <p:cNvGrpSpPr/>
        <p:nvPr/>
      </p:nvGrpSpPr>
      <p:grpSpPr>
        <a:xfrm>
          <a:off x="0" y="0"/>
          <a:ext cx="0" cy="0"/>
          <a:chOff x="0" y="0"/>
          <a:chExt cx="0" cy="0"/>
        </a:xfrm>
      </p:grpSpPr>
      <p:sp>
        <p:nvSpPr>
          <p:cNvPr id="499" name="Google Shape;499;p185"/>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00" name="Shape 500"/>
        <p:cNvGrpSpPr/>
        <p:nvPr/>
      </p:nvGrpSpPr>
      <p:grpSpPr>
        <a:xfrm>
          <a:off x="0" y="0"/>
          <a:ext cx="0" cy="0"/>
          <a:chOff x="0" y="0"/>
          <a:chExt cx="0" cy="0"/>
        </a:xfrm>
      </p:grpSpPr>
      <p:sp>
        <p:nvSpPr>
          <p:cNvPr id="501" name="Google Shape;501;p18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2" name="Google Shape;502;p186"/>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186"/>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186"/>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05" name="Shape 505"/>
        <p:cNvGrpSpPr/>
        <p:nvPr/>
      </p:nvGrpSpPr>
      <p:grpSpPr>
        <a:xfrm>
          <a:off x="0" y="0"/>
          <a:ext cx="0" cy="0"/>
          <a:chOff x="0" y="0"/>
          <a:chExt cx="0" cy="0"/>
        </a:xfrm>
      </p:grpSpPr>
      <p:sp>
        <p:nvSpPr>
          <p:cNvPr id="506" name="Google Shape;506;p18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7" name="Google Shape;507;p187"/>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187"/>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187"/>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10" name="Shape 510"/>
        <p:cNvGrpSpPr/>
        <p:nvPr/>
      </p:nvGrpSpPr>
      <p:grpSpPr>
        <a:xfrm>
          <a:off x="0" y="0"/>
          <a:ext cx="0" cy="0"/>
          <a:chOff x="0" y="0"/>
          <a:chExt cx="0" cy="0"/>
        </a:xfrm>
      </p:grpSpPr>
      <p:sp>
        <p:nvSpPr>
          <p:cNvPr id="511" name="Google Shape;511;p18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188"/>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188"/>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188"/>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15" name="Shape 515"/>
        <p:cNvGrpSpPr/>
        <p:nvPr/>
      </p:nvGrpSpPr>
      <p:grpSpPr>
        <a:xfrm>
          <a:off x="0" y="0"/>
          <a:ext cx="0" cy="0"/>
          <a:chOff x="0" y="0"/>
          <a:chExt cx="0" cy="0"/>
        </a:xfrm>
      </p:grpSpPr>
      <p:sp>
        <p:nvSpPr>
          <p:cNvPr id="516" name="Google Shape;516;p18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7" name="Google Shape;517;p189"/>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189"/>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19" name="Shape 519"/>
        <p:cNvGrpSpPr/>
        <p:nvPr/>
      </p:nvGrpSpPr>
      <p:grpSpPr>
        <a:xfrm>
          <a:off x="0" y="0"/>
          <a:ext cx="0" cy="0"/>
          <a:chOff x="0" y="0"/>
          <a:chExt cx="0" cy="0"/>
        </a:xfrm>
      </p:grpSpPr>
      <p:sp>
        <p:nvSpPr>
          <p:cNvPr id="520" name="Google Shape;520;p19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1" name="Google Shape;521;p190"/>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190"/>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190"/>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190"/>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8" name="Shape 48"/>
        <p:cNvGrpSpPr/>
        <p:nvPr/>
      </p:nvGrpSpPr>
      <p:grpSpPr>
        <a:xfrm>
          <a:off x="0" y="0"/>
          <a:ext cx="0" cy="0"/>
          <a:chOff x="0" y="0"/>
          <a:chExt cx="0" cy="0"/>
        </a:xfrm>
      </p:grpSpPr>
      <p:sp>
        <p:nvSpPr>
          <p:cNvPr id="49" name="Google Shape;49;p9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4"/>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94"/>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94"/>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94"/>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94"/>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94"/>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5" name="Shape 525"/>
        <p:cNvGrpSpPr/>
        <p:nvPr/>
      </p:nvGrpSpPr>
      <p:grpSpPr>
        <a:xfrm>
          <a:off x="0" y="0"/>
          <a:ext cx="0" cy="0"/>
          <a:chOff x="0" y="0"/>
          <a:chExt cx="0" cy="0"/>
        </a:xfrm>
      </p:grpSpPr>
      <p:sp>
        <p:nvSpPr>
          <p:cNvPr id="526" name="Google Shape;526;p19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7" name="Google Shape;527;p191"/>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191"/>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191"/>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191"/>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191"/>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191"/>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0" name="Shape 60"/>
        <p:cNvGrpSpPr/>
        <p:nvPr/>
      </p:nvGrpSpPr>
      <p:grpSpPr>
        <a:xfrm>
          <a:off x="0" y="0"/>
          <a:ext cx="0" cy="0"/>
          <a:chOff x="0" y="0"/>
          <a:chExt cx="0" cy="0"/>
        </a:xfrm>
      </p:grpSpPr>
      <p:sp>
        <p:nvSpPr>
          <p:cNvPr id="61" name="Google Shape;61;p7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6"/>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3" name="Shape 63"/>
        <p:cNvGrpSpPr/>
        <p:nvPr/>
      </p:nvGrpSpPr>
      <p:grpSpPr>
        <a:xfrm>
          <a:off x="0" y="0"/>
          <a:ext cx="0" cy="0"/>
          <a:chOff x="0" y="0"/>
          <a:chExt cx="0" cy="0"/>
        </a:xfrm>
      </p:grpSpPr>
      <p:sp>
        <p:nvSpPr>
          <p:cNvPr id="64" name="Google Shape;64;p8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83"/>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6" name="Shape 66"/>
        <p:cNvGrpSpPr/>
        <p:nvPr/>
      </p:nvGrpSpPr>
      <p:grpSpPr>
        <a:xfrm>
          <a:off x="0" y="0"/>
          <a:ext cx="0" cy="0"/>
          <a:chOff x="0" y="0"/>
          <a:chExt cx="0" cy="0"/>
        </a:xfrm>
      </p:grpSpPr>
      <p:sp>
        <p:nvSpPr>
          <p:cNvPr id="67" name="Google Shape;67;p9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5"/>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95"/>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9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2" name="Shape 72"/>
        <p:cNvGrpSpPr/>
        <p:nvPr/>
      </p:nvGrpSpPr>
      <p:grpSpPr>
        <a:xfrm>
          <a:off x="0" y="0"/>
          <a:ext cx="0" cy="0"/>
          <a:chOff x="0" y="0"/>
          <a:chExt cx="0" cy="0"/>
        </a:xfrm>
      </p:grpSpPr>
      <p:sp>
        <p:nvSpPr>
          <p:cNvPr id="73" name="Google Shape;73;p97"/>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4" name="Shape 74"/>
        <p:cNvGrpSpPr/>
        <p:nvPr/>
      </p:nvGrpSpPr>
      <p:grpSpPr>
        <a:xfrm>
          <a:off x="0" y="0"/>
          <a:ext cx="0" cy="0"/>
          <a:chOff x="0" y="0"/>
          <a:chExt cx="0" cy="0"/>
        </a:xfrm>
      </p:grpSpPr>
      <p:sp>
        <p:nvSpPr>
          <p:cNvPr id="75" name="Google Shape;75;p9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98"/>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98"/>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98"/>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 name="Shape 9"/>
        <p:cNvGrpSpPr/>
        <p:nvPr/>
      </p:nvGrpSpPr>
      <p:grpSpPr>
        <a:xfrm>
          <a:off x="0" y="0"/>
          <a:ext cx="0" cy="0"/>
          <a:chOff x="0" y="0"/>
          <a:chExt cx="0" cy="0"/>
        </a:xfrm>
      </p:grpSpPr>
      <p:sp>
        <p:nvSpPr>
          <p:cNvPr id="10" name="Google Shape;10;p8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84"/>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9" name="Shape 79"/>
        <p:cNvGrpSpPr/>
        <p:nvPr/>
      </p:nvGrpSpPr>
      <p:grpSpPr>
        <a:xfrm>
          <a:off x="0" y="0"/>
          <a:ext cx="0" cy="0"/>
          <a:chOff x="0" y="0"/>
          <a:chExt cx="0" cy="0"/>
        </a:xfrm>
      </p:grpSpPr>
      <p:sp>
        <p:nvSpPr>
          <p:cNvPr id="80" name="Google Shape;80;p9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99"/>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99"/>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99"/>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4" name="Shape 84"/>
        <p:cNvGrpSpPr/>
        <p:nvPr/>
      </p:nvGrpSpPr>
      <p:grpSpPr>
        <a:xfrm>
          <a:off x="0" y="0"/>
          <a:ext cx="0" cy="0"/>
          <a:chOff x="0" y="0"/>
          <a:chExt cx="0" cy="0"/>
        </a:xfrm>
      </p:grpSpPr>
      <p:sp>
        <p:nvSpPr>
          <p:cNvPr id="85" name="Google Shape;85;p10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00"/>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00"/>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00"/>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9" name="Shape 89"/>
        <p:cNvGrpSpPr/>
        <p:nvPr/>
      </p:nvGrpSpPr>
      <p:grpSpPr>
        <a:xfrm>
          <a:off x="0" y="0"/>
          <a:ext cx="0" cy="0"/>
          <a:chOff x="0" y="0"/>
          <a:chExt cx="0" cy="0"/>
        </a:xfrm>
      </p:grpSpPr>
      <p:sp>
        <p:nvSpPr>
          <p:cNvPr id="90" name="Google Shape;90;p10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01"/>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01"/>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3" name="Shape 93"/>
        <p:cNvGrpSpPr/>
        <p:nvPr/>
      </p:nvGrpSpPr>
      <p:grpSpPr>
        <a:xfrm>
          <a:off x="0" y="0"/>
          <a:ext cx="0" cy="0"/>
          <a:chOff x="0" y="0"/>
          <a:chExt cx="0" cy="0"/>
        </a:xfrm>
      </p:grpSpPr>
      <p:sp>
        <p:nvSpPr>
          <p:cNvPr id="94" name="Google Shape;94;p10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02"/>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02"/>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02"/>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02"/>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9" name="Shape 99"/>
        <p:cNvGrpSpPr/>
        <p:nvPr/>
      </p:nvGrpSpPr>
      <p:grpSpPr>
        <a:xfrm>
          <a:off x="0" y="0"/>
          <a:ext cx="0" cy="0"/>
          <a:chOff x="0" y="0"/>
          <a:chExt cx="0" cy="0"/>
        </a:xfrm>
      </p:grpSpPr>
      <p:sp>
        <p:nvSpPr>
          <p:cNvPr id="100" name="Google Shape;100;p10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03"/>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03"/>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03"/>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03"/>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03"/>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03"/>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1" name="Shape 111"/>
        <p:cNvGrpSpPr/>
        <p:nvPr/>
      </p:nvGrpSpPr>
      <p:grpSpPr>
        <a:xfrm>
          <a:off x="0" y="0"/>
          <a:ext cx="0" cy="0"/>
          <a:chOff x="0" y="0"/>
          <a:chExt cx="0" cy="0"/>
        </a:xfrm>
      </p:grpSpPr>
      <p:sp>
        <p:nvSpPr>
          <p:cNvPr id="112" name="Google Shape;112;p10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04"/>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4" name="Shape 114"/>
        <p:cNvGrpSpPr/>
        <p:nvPr/>
      </p:nvGrpSpPr>
      <p:grpSpPr>
        <a:xfrm>
          <a:off x="0" y="0"/>
          <a:ext cx="0" cy="0"/>
          <a:chOff x="0" y="0"/>
          <a:chExt cx="0" cy="0"/>
        </a:xfrm>
      </p:grpSpPr>
      <p:sp>
        <p:nvSpPr>
          <p:cNvPr id="115" name="Google Shape;115;p10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05"/>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17" name="Shape 117"/>
        <p:cNvGrpSpPr/>
        <p:nvPr/>
      </p:nvGrpSpPr>
      <p:grpSpPr>
        <a:xfrm>
          <a:off x="0" y="0"/>
          <a:ext cx="0" cy="0"/>
          <a:chOff x="0" y="0"/>
          <a:chExt cx="0" cy="0"/>
        </a:xfrm>
      </p:grpSpPr>
      <p:sp>
        <p:nvSpPr>
          <p:cNvPr id="118" name="Google Shape;118;p10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06"/>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06"/>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10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 name="Shape 12"/>
        <p:cNvGrpSpPr/>
        <p:nvPr/>
      </p:nvGrpSpPr>
      <p:grpSpPr>
        <a:xfrm>
          <a:off x="0" y="0"/>
          <a:ext cx="0" cy="0"/>
          <a:chOff x="0" y="0"/>
          <a:chExt cx="0" cy="0"/>
        </a:xfrm>
      </p:grpSpPr>
      <p:sp>
        <p:nvSpPr>
          <p:cNvPr id="13" name="Google Shape;13;p8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85"/>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3" name="Shape 123"/>
        <p:cNvGrpSpPr/>
        <p:nvPr/>
      </p:nvGrpSpPr>
      <p:grpSpPr>
        <a:xfrm>
          <a:off x="0" y="0"/>
          <a:ext cx="0" cy="0"/>
          <a:chOff x="0" y="0"/>
          <a:chExt cx="0" cy="0"/>
        </a:xfrm>
      </p:grpSpPr>
      <p:sp>
        <p:nvSpPr>
          <p:cNvPr id="124" name="Google Shape;124;p108"/>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5" name="Shape 125"/>
        <p:cNvGrpSpPr/>
        <p:nvPr/>
      </p:nvGrpSpPr>
      <p:grpSpPr>
        <a:xfrm>
          <a:off x="0" y="0"/>
          <a:ext cx="0" cy="0"/>
          <a:chOff x="0" y="0"/>
          <a:chExt cx="0" cy="0"/>
        </a:xfrm>
      </p:grpSpPr>
      <p:sp>
        <p:nvSpPr>
          <p:cNvPr id="126" name="Google Shape;126;p10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09"/>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09"/>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09"/>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0" name="Shape 130"/>
        <p:cNvGrpSpPr/>
        <p:nvPr/>
      </p:nvGrpSpPr>
      <p:grpSpPr>
        <a:xfrm>
          <a:off x="0" y="0"/>
          <a:ext cx="0" cy="0"/>
          <a:chOff x="0" y="0"/>
          <a:chExt cx="0" cy="0"/>
        </a:xfrm>
      </p:grpSpPr>
      <p:sp>
        <p:nvSpPr>
          <p:cNvPr id="131" name="Google Shape;131;p11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10"/>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10"/>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10"/>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5" name="Shape 135"/>
        <p:cNvGrpSpPr/>
        <p:nvPr/>
      </p:nvGrpSpPr>
      <p:grpSpPr>
        <a:xfrm>
          <a:off x="0" y="0"/>
          <a:ext cx="0" cy="0"/>
          <a:chOff x="0" y="0"/>
          <a:chExt cx="0" cy="0"/>
        </a:xfrm>
      </p:grpSpPr>
      <p:sp>
        <p:nvSpPr>
          <p:cNvPr id="136" name="Google Shape;136;p11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111"/>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11"/>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11"/>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0" name="Shape 140"/>
        <p:cNvGrpSpPr/>
        <p:nvPr/>
      </p:nvGrpSpPr>
      <p:grpSpPr>
        <a:xfrm>
          <a:off x="0" y="0"/>
          <a:ext cx="0" cy="0"/>
          <a:chOff x="0" y="0"/>
          <a:chExt cx="0" cy="0"/>
        </a:xfrm>
      </p:grpSpPr>
      <p:sp>
        <p:nvSpPr>
          <p:cNvPr id="141" name="Google Shape;141;p11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12"/>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12"/>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4" name="Shape 144"/>
        <p:cNvGrpSpPr/>
        <p:nvPr/>
      </p:nvGrpSpPr>
      <p:grpSpPr>
        <a:xfrm>
          <a:off x="0" y="0"/>
          <a:ext cx="0" cy="0"/>
          <a:chOff x="0" y="0"/>
          <a:chExt cx="0" cy="0"/>
        </a:xfrm>
      </p:grpSpPr>
      <p:sp>
        <p:nvSpPr>
          <p:cNvPr id="145" name="Google Shape;145;p11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13"/>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113"/>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13"/>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113"/>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0" name="Shape 150"/>
        <p:cNvGrpSpPr/>
        <p:nvPr/>
      </p:nvGrpSpPr>
      <p:grpSpPr>
        <a:xfrm>
          <a:off x="0" y="0"/>
          <a:ext cx="0" cy="0"/>
          <a:chOff x="0" y="0"/>
          <a:chExt cx="0" cy="0"/>
        </a:xfrm>
      </p:grpSpPr>
      <p:sp>
        <p:nvSpPr>
          <p:cNvPr id="151" name="Google Shape;151;p11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14"/>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114"/>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14"/>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14"/>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114"/>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14"/>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3" name="Shape 16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4" name="Shape 164"/>
        <p:cNvGrpSpPr/>
        <p:nvPr/>
      </p:nvGrpSpPr>
      <p:grpSpPr>
        <a:xfrm>
          <a:off x="0" y="0"/>
          <a:ext cx="0" cy="0"/>
          <a:chOff x="0" y="0"/>
          <a:chExt cx="0" cy="0"/>
        </a:xfrm>
      </p:grpSpPr>
      <p:sp>
        <p:nvSpPr>
          <p:cNvPr id="165" name="Google Shape;165;p11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115"/>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7" name="Shape 167"/>
        <p:cNvGrpSpPr/>
        <p:nvPr/>
      </p:nvGrpSpPr>
      <p:grpSpPr>
        <a:xfrm>
          <a:off x="0" y="0"/>
          <a:ext cx="0" cy="0"/>
          <a:chOff x="0" y="0"/>
          <a:chExt cx="0" cy="0"/>
        </a:xfrm>
      </p:grpSpPr>
      <p:sp>
        <p:nvSpPr>
          <p:cNvPr id="168" name="Google Shape;168;p11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116"/>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5" name="Shape 15"/>
        <p:cNvGrpSpPr/>
        <p:nvPr/>
      </p:nvGrpSpPr>
      <p:grpSpPr>
        <a:xfrm>
          <a:off x="0" y="0"/>
          <a:ext cx="0" cy="0"/>
          <a:chOff x="0" y="0"/>
          <a:chExt cx="0" cy="0"/>
        </a:xfrm>
      </p:grpSpPr>
      <p:sp>
        <p:nvSpPr>
          <p:cNvPr id="16" name="Google Shape;16;p8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6"/>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86"/>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70" name="Shape 170"/>
        <p:cNvGrpSpPr/>
        <p:nvPr/>
      </p:nvGrpSpPr>
      <p:grpSpPr>
        <a:xfrm>
          <a:off x="0" y="0"/>
          <a:ext cx="0" cy="0"/>
          <a:chOff x="0" y="0"/>
          <a:chExt cx="0" cy="0"/>
        </a:xfrm>
      </p:grpSpPr>
      <p:sp>
        <p:nvSpPr>
          <p:cNvPr id="171" name="Google Shape;171;p11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17"/>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117"/>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sp>
        <p:nvSpPr>
          <p:cNvPr id="175" name="Google Shape;175;p11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6" name="Shape 176"/>
        <p:cNvGrpSpPr/>
        <p:nvPr/>
      </p:nvGrpSpPr>
      <p:grpSpPr>
        <a:xfrm>
          <a:off x="0" y="0"/>
          <a:ext cx="0" cy="0"/>
          <a:chOff x="0" y="0"/>
          <a:chExt cx="0" cy="0"/>
        </a:xfrm>
      </p:grpSpPr>
      <p:sp>
        <p:nvSpPr>
          <p:cNvPr id="177" name="Google Shape;177;p119"/>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8" name="Shape 178"/>
        <p:cNvGrpSpPr/>
        <p:nvPr/>
      </p:nvGrpSpPr>
      <p:grpSpPr>
        <a:xfrm>
          <a:off x="0" y="0"/>
          <a:ext cx="0" cy="0"/>
          <a:chOff x="0" y="0"/>
          <a:chExt cx="0" cy="0"/>
        </a:xfrm>
      </p:grpSpPr>
      <p:sp>
        <p:nvSpPr>
          <p:cNvPr id="179" name="Google Shape;179;p12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20"/>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120"/>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20"/>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3" name="Shape 183"/>
        <p:cNvGrpSpPr/>
        <p:nvPr/>
      </p:nvGrpSpPr>
      <p:grpSpPr>
        <a:xfrm>
          <a:off x="0" y="0"/>
          <a:ext cx="0" cy="0"/>
          <a:chOff x="0" y="0"/>
          <a:chExt cx="0" cy="0"/>
        </a:xfrm>
      </p:grpSpPr>
      <p:sp>
        <p:nvSpPr>
          <p:cNvPr id="184" name="Google Shape;184;p12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121"/>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121"/>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121"/>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8" name="Shape 188"/>
        <p:cNvGrpSpPr/>
        <p:nvPr/>
      </p:nvGrpSpPr>
      <p:grpSpPr>
        <a:xfrm>
          <a:off x="0" y="0"/>
          <a:ext cx="0" cy="0"/>
          <a:chOff x="0" y="0"/>
          <a:chExt cx="0" cy="0"/>
        </a:xfrm>
      </p:grpSpPr>
      <p:sp>
        <p:nvSpPr>
          <p:cNvPr id="189" name="Google Shape;189;p12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122"/>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122"/>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122"/>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3" name="Shape 193"/>
        <p:cNvGrpSpPr/>
        <p:nvPr/>
      </p:nvGrpSpPr>
      <p:grpSpPr>
        <a:xfrm>
          <a:off x="0" y="0"/>
          <a:ext cx="0" cy="0"/>
          <a:chOff x="0" y="0"/>
          <a:chExt cx="0" cy="0"/>
        </a:xfrm>
      </p:grpSpPr>
      <p:sp>
        <p:nvSpPr>
          <p:cNvPr id="194" name="Google Shape;194;p12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123"/>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123"/>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7" name="Shape 197"/>
        <p:cNvGrpSpPr/>
        <p:nvPr/>
      </p:nvGrpSpPr>
      <p:grpSpPr>
        <a:xfrm>
          <a:off x="0" y="0"/>
          <a:ext cx="0" cy="0"/>
          <a:chOff x="0" y="0"/>
          <a:chExt cx="0" cy="0"/>
        </a:xfrm>
      </p:grpSpPr>
      <p:sp>
        <p:nvSpPr>
          <p:cNvPr id="198" name="Google Shape;198;p12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124"/>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124"/>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124"/>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124"/>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3" name="Shape 203"/>
        <p:cNvGrpSpPr/>
        <p:nvPr/>
      </p:nvGrpSpPr>
      <p:grpSpPr>
        <a:xfrm>
          <a:off x="0" y="0"/>
          <a:ext cx="0" cy="0"/>
          <a:chOff x="0" y="0"/>
          <a:chExt cx="0" cy="0"/>
        </a:xfrm>
      </p:grpSpPr>
      <p:sp>
        <p:nvSpPr>
          <p:cNvPr id="204" name="Google Shape;204;p12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25"/>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25"/>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125"/>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125"/>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125"/>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125"/>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6" name="Shape 21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8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17" name="Shape 217"/>
        <p:cNvGrpSpPr/>
        <p:nvPr/>
      </p:nvGrpSpPr>
      <p:grpSpPr>
        <a:xfrm>
          <a:off x="0" y="0"/>
          <a:ext cx="0" cy="0"/>
          <a:chOff x="0" y="0"/>
          <a:chExt cx="0" cy="0"/>
        </a:xfrm>
      </p:grpSpPr>
      <p:sp>
        <p:nvSpPr>
          <p:cNvPr id="218" name="Google Shape;218;p12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126"/>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0" name="Shape 220"/>
        <p:cNvGrpSpPr/>
        <p:nvPr/>
      </p:nvGrpSpPr>
      <p:grpSpPr>
        <a:xfrm>
          <a:off x="0" y="0"/>
          <a:ext cx="0" cy="0"/>
          <a:chOff x="0" y="0"/>
          <a:chExt cx="0" cy="0"/>
        </a:xfrm>
      </p:grpSpPr>
      <p:sp>
        <p:nvSpPr>
          <p:cNvPr id="221" name="Google Shape;221;p12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127"/>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3" name="Shape 223"/>
        <p:cNvGrpSpPr/>
        <p:nvPr/>
      </p:nvGrpSpPr>
      <p:grpSpPr>
        <a:xfrm>
          <a:off x="0" y="0"/>
          <a:ext cx="0" cy="0"/>
          <a:chOff x="0" y="0"/>
          <a:chExt cx="0" cy="0"/>
        </a:xfrm>
      </p:grpSpPr>
      <p:sp>
        <p:nvSpPr>
          <p:cNvPr id="224" name="Google Shape;224;p12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128"/>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128"/>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12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9" name="Shape 229"/>
        <p:cNvGrpSpPr/>
        <p:nvPr/>
      </p:nvGrpSpPr>
      <p:grpSpPr>
        <a:xfrm>
          <a:off x="0" y="0"/>
          <a:ext cx="0" cy="0"/>
          <a:chOff x="0" y="0"/>
          <a:chExt cx="0" cy="0"/>
        </a:xfrm>
      </p:grpSpPr>
      <p:sp>
        <p:nvSpPr>
          <p:cNvPr id="230" name="Google Shape;230;p130"/>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1" name="Shape 231"/>
        <p:cNvGrpSpPr/>
        <p:nvPr/>
      </p:nvGrpSpPr>
      <p:grpSpPr>
        <a:xfrm>
          <a:off x="0" y="0"/>
          <a:ext cx="0" cy="0"/>
          <a:chOff x="0" y="0"/>
          <a:chExt cx="0" cy="0"/>
        </a:xfrm>
      </p:grpSpPr>
      <p:sp>
        <p:nvSpPr>
          <p:cNvPr id="232" name="Google Shape;232;p13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131"/>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131"/>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131"/>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36" name="Shape 236"/>
        <p:cNvGrpSpPr/>
        <p:nvPr/>
      </p:nvGrpSpPr>
      <p:grpSpPr>
        <a:xfrm>
          <a:off x="0" y="0"/>
          <a:ext cx="0" cy="0"/>
          <a:chOff x="0" y="0"/>
          <a:chExt cx="0" cy="0"/>
        </a:xfrm>
      </p:grpSpPr>
      <p:sp>
        <p:nvSpPr>
          <p:cNvPr id="237" name="Google Shape;237;p13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32"/>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132"/>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132"/>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1" name="Shape 241"/>
        <p:cNvGrpSpPr/>
        <p:nvPr/>
      </p:nvGrpSpPr>
      <p:grpSpPr>
        <a:xfrm>
          <a:off x="0" y="0"/>
          <a:ext cx="0" cy="0"/>
          <a:chOff x="0" y="0"/>
          <a:chExt cx="0" cy="0"/>
        </a:xfrm>
      </p:grpSpPr>
      <p:sp>
        <p:nvSpPr>
          <p:cNvPr id="242" name="Google Shape;242;p13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133"/>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133"/>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133"/>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46" name="Shape 246"/>
        <p:cNvGrpSpPr/>
        <p:nvPr/>
      </p:nvGrpSpPr>
      <p:grpSpPr>
        <a:xfrm>
          <a:off x="0" y="0"/>
          <a:ext cx="0" cy="0"/>
          <a:chOff x="0" y="0"/>
          <a:chExt cx="0" cy="0"/>
        </a:xfrm>
      </p:grpSpPr>
      <p:sp>
        <p:nvSpPr>
          <p:cNvPr id="247" name="Google Shape;247;p13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134"/>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134"/>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0" name="Shape 250"/>
        <p:cNvGrpSpPr/>
        <p:nvPr/>
      </p:nvGrpSpPr>
      <p:grpSpPr>
        <a:xfrm>
          <a:off x="0" y="0"/>
          <a:ext cx="0" cy="0"/>
          <a:chOff x="0" y="0"/>
          <a:chExt cx="0" cy="0"/>
        </a:xfrm>
      </p:grpSpPr>
      <p:sp>
        <p:nvSpPr>
          <p:cNvPr id="251" name="Google Shape;251;p13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135"/>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135"/>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135"/>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135"/>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1" name="Shape 21"/>
        <p:cNvGrpSpPr/>
        <p:nvPr/>
      </p:nvGrpSpPr>
      <p:grpSpPr>
        <a:xfrm>
          <a:off x="0" y="0"/>
          <a:ext cx="0" cy="0"/>
          <a:chOff x="0" y="0"/>
          <a:chExt cx="0" cy="0"/>
        </a:xfrm>
      </p:grpSpPr>
      <p:sp>
        <p:nvSpPr>
          <p:cNvPr id="22" name="Google Shape;22;p88"/>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56" name="Shape 256"/>
        <p:cNvGrpSpPr/>
        <p:nvPr/>
      </p:nvGrpSpPr>
      <p:grpSpPr>
        <a:xfrm>
          <a:off x="0" y="0"/>
          <a:ext cx="0" cy="0"/>
          <a:chOff x="0" y="0"/>
          <a:chExt cx="0" cy="0"/>
        </a:xfrm>
      </p:grpSpPr>
      <p:sp>
        <p:nvSpPr>
          <p:cNvPr id="257" name="Google Shape;257;p13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136"/>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136"/>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136"/>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136"/>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136"/>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136"/>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7" name="Shape 267"/>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68" name="Shape 268"/>
        <p:cNvGrpSpPr/>
        <p:nvPr/>
      </p:nvGrpSpPr>
      <p:grpSpPr>
        <a:xfrm>
          <a:off x="0" y="0"/>
          <a:ext cx="0" cy="0"/>
          <a:chOff x="0" y="0"/>
          <a:chExt cx="0" cy="0"/>
        </a:xfrm>
      </p:grpSpPr>
      <p:sp>
        <p:nvSpPr>
          <p:cNvPr id="269" name="Google Shape;269;p13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137"/>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71" name="Shape 271"/>
        <p:cNvGrpSpPr/>
        <p:nvPr/>
      </p:nvGrpSpPr>
      <p:grpSpPr>
        <a:xfrm>
          <a:off x="0" y="0"/>
          <a:ext cx="0" cy="0"/>
          <a:chOff x="0" y="0"/>
          <a:chExt cx="0" cy="0"/>
        </a:xfrm>
      </p:grpSpPr>
      <p:sp>
        <p:nvSpPr>
          <p:cNvPr id="272" name="Google Shape;272;p13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138"/>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74" name="Shape 274"/>
        <p:cNvGrpSpPr/>
        <p:nvPr/>
      </p:nvGrpSpPr>
      <p:grpSpPr>
        <a:xfrm>
          <a:off x="0" y="0"/>
          <a:ext cx="0" cy="0"/>
          <a:chOff x="0" y="0"/>
          <a:chExt cx="0" cy="0"/>
        </a:xfrm>
      </p:grpSpPr>
      <p:sp>
        <p:nvSpPr>
          <p:cNvPr id="275" name="Google Shape;275;p13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139"/>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139"/>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 name="Shape 278"/>
        <p:cNvGrpSpPr/>
        <p:nvPr/>
      </p:nvGrpSpPr>
      <p:grpSpPr>
        <a:xfrm>
          <a:off x="0" y="0"/>
          <a:ext cx="0" cy="0"/>
          <a:chOff x="0" y="0"/>
          <a:chExt cx="0" cy="0"/>
        </a:xfrm>
      </p:grpSpPr>
      <p:sp>
        <p:nvSpPr>
          <p:cNvPr id="279" name="Google Shape;279;p14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0" name="Shape 280"/>
        <p:cNvGrpSpPr/>
        <p:nvPr/>
      </p:nvGrpSpPr>
      <p:grpSpPr>
        <a:xfrm>
          <a:off x="0" y="0"/>
          <a:ext cx="0" cy="0"/>
          <a:chOff x="0" y="0"/>
          <a:chExt cx="0" cy="0"/>
        </a:xfrm>
      </p:grpSpPr>
      <p:sp>
        <p:nvSpPr>
          <p:cNvPr id="281" name="Google Shape;281;p141"/>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82" name="Shape 282"/>
        <p:cNvGrpSpPr/>
        <p:nvPr/>
      </p:nvGrpSpPr>
      <p:grpSpPr>
        <a:xfrm>
          <a:off x="0" y="0"/>
          <a:ext cx="0" cy="0"/>
          <a:chOff x="0" y="0"/>
          <a:chExt cx="0" cy="0"/>
        </a:xfrm>
      </p:grpSpPr>
      <p:sp>
        <p:nvSpPr>
          <p:cNvPr id="283" name="Google Shape;283;p14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142"/>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142"/>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142"/>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87" name="Shape 287"/>
        <p:cNvGrpSpPr/>
        <p:nvPr/>
      </p:nvGrpSpPr>
      <p:grpSpPr>
        <a:xfrm>
          <a:off x="0" y="0"/>
          <a:ext cx="0" cy="0"/>
          <a:chOff x="0" y="0"/>
          <a:chExt cx="0" cy="0"/>
        </a:xfrm>
      </p:grpSpPr>
      <p:sp>
        <p:nvSpPr>
          <p:cNvPr id="288" name="Google Shape;288;p14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143"/>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143"/>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143"/>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92" name="Shape 292"/>
        <p:cNvGrpSpPr/>
        <p:nvPr/>
      </p:nvGrpSpPr>
      <p:grpSpPr>
        <a:xfrm>
          <a:off x="0" y="0"/>
          <a:ext cx="0" cy="0"/>
          <a:chOff x="0" y="0"/>
          <a:chExt cx="0" cy="0"/>
        </a:xfrm>
      </p:grpSpPr>
      <p:sp>
        <p:nvSpPr>
          <p:cNvPr id="293" name="Google Shape;293;p14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144"/>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144"/>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144"/>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 name="Shape 23"/>
        <p:cNvGrpSpPr/>
        <p:nvPr/>
      </p:nvGrpSpPr>
      <p:grpSpPr>
        <a:xfrm>
          <a:off x="0" y="0"/>
          <a:ext cx="0" cy="0"/>
          <a:chOff x="0" y="0"/>
          <a:chExt cx="0" cy="0"/>
        </a:xfrm>
      </p:grpSpPr>
      <p:sp>
        <p:nvSpPr>
          <p:cNvPr id="24" name="Google Shape;24;p8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89"/>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89"/>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89"/>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97" name="Shape 297"/>
        <p:cNvGrpSpPr/>
        <p:nvPr/>
      </p:nvGrpSpPr>
      <p:grpSpPr>
        <a:xfrm>
          <a:off x="0" y="0"/>
          <a:ext cx="0" cy="0"/>
          <a:chOff x="0" y="0"/>
          <a:chExt cx="0" cy="0"/>
        </a:xfrm>
      </p:grpSpPr>
      <p:sp>
        <p:nvSpPr>
          <p:cNvPr id="298" name="Google Shape;298;p14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145"/>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145"/>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01" name="Shape 301"/>
        <p:cNvGrpSpPr/>
        <p:nvPr/>
      </p:nvGrpSpPr>
      <p:grpSpPr>
        <a:xfrm>
          <a:off x="0" y="0"/>
          <a:ext cx="0" cy="0"/>
          <a:chOff x="0" y="0"/>
          <a:chExt cx="0" cy="0"/>
        </a:xfrm>
      </p:grpSpPr>
      <p:sp>
        <p:nvSpPr>
          <p:cNvPr id="302" name="Google Shape;302;p14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146"/>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146"/>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146"/>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146"/>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07" name="Shape 307"/>
        <p:cNvGrpSpPr/>
        <p:nvPr/>
      </p:nvGrpSpPr>
      <p:grpSpPr>
        <a:xfrm>
          <a:off x="0" y="0"/>
          <a:ext cx="0" cy="0"/>
          <a:chOff x="0" y="0"/>
          <a:chExt cx="0" cy="0"/>
        </a:xfrm>
      </p:grpSpPr>
      <p:sp>
        <p:nvSpPr>
          <p:cNvPr id="308" name="Google Shape;308;p14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9" name="Google Shape;309;p147"/>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147"/>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147"/>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147"/>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147"/>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147"/>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2" name="Shape 322"/>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23" name="Shape 323"/>
        <p:cNvGrpSpPr/>
        <p:nvPr/>
      </p:nvGrpSpPr>
      <p:grpSpPr>
        <a:xfrm>
          <a:off x="0" y="0"/>
          <a:ext cx="0" cy="0"/>
          <a:chOff x="0" y="0"/>
          <a:chExt cx="0" cy="0"/>
        </a:xfrm>
      </p:grpSpPr>
      <p:sp>
        <p:nvSpPr>
          <p:cNvPr id="324" name="Google Shape;324;p14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148"/>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6" name="Shape 326"/>
        <p:cNvGrpSpPr/>
        <p:nvPr/>
      </p:nvGrpSpPr>
      <p:grpSpPr>
        <a:xfrm>
          <a:off x="0" y="0"/>
          <a:ext cx="0" cy="0"/>
          <a:chOff x="0" y="0"/>
          <a:chExt cx="0" cy="0"/>
        </a:xfrm>
      </p:grpSpPr>
      <p:sp>
        <p:nvSpPr>
          <p:cNvPr id="327" name="Google Shape;327;p14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149"/>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29" name="Shape 329"/>
        <p:cNvGrpSpPr/>
        <p:nvPr/>
      </p:nvGrpSpPr>
      <p:grpSpPr>
        <a:xfrm>
          <a:off x="0" y="0"/>
          <a:ext cx="0" cy="0"/>
          <a:chOff x="0" y="0"/>
          <a:chExt cx="0" cy="0"/>
        </a:xfrm>
      </p:grpSpPr>
      <p:sp>
        <p:nvSpPr>
          <p:cNvPr id="330" name="Google Shape;330;p15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150"/>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150"/>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3" name="Shape 333"/>
        <p:cNvGrpSpPr/>
        <p:nvPr/>
      </p:nvGrpSpPr>
      <p:grpSpPr>
        <a:xfrm>
          <a:off x="0" y="0"/>
          <a:ext cx="0" cy="0"/>
          <a:chOff x="0" y="0"/>
          <a:chExt cx="0" cy="0"/>
        </a:xfrm>
      </p:grpSpPr>
      <p:sp>
        <p:nvSpPr>
          <p:cNvPr id="334" name="Google Shape;334;p15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35" name="Shape 335"/>
        <p:cNvGrpSpPr/>
        <p:nvPr/>
      </p:nvGrpSpPr>
      <p:grpSpPr>
        <a:xfrm>
          <a:off x="0" y="0"/>
          <a:ext cx="0" cy="0"/>
          <a:chOff x="0" y="0"/>
          <a:chExt cx="0" cy="0"/>
        </a:xfrm>
      </p:grpSpPr>
      <p:sp>
        <p:nvSpPr>
          <p:cNvPr id="336" name="Google Shape;336;p152"/>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37" name="Shape 337"/>
        <p:cNvGrpSpPr/>
        <p:nvPr/>
      </p:nvGrpSpPr>
      <p:grpSpPr>
        <a:xfrm>
          <a:off x="0" y="0"/>
          <a:ext cx="0" cy="0"/>
          <a:chOff x="0" y="0"/>
          <a:chExt cx="0" cy="0"/>
        </a:xfrm>
      </p:grpSpPr>
      <p:sp>
        <p:nvSpPr>
          <p:cNvPr id="338" name="Google Shape;338;p15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153"/>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153"/>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153"/>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8" name="Shape 28"/>
        <p:cNvGrpSpPr/>
        <p:nvPr/>
      </p:nvGrpSpPr>
      <p:grpSpPr>
        <a:xfrm>
          <a:off x="0" y="0"/>
          <a:ext cx="0" cy="0"/>
          <a:chOff x="0" y="0"/>
          <a:chExt cx="0" cy="0"/>
        </a:xfrm>
      </p:grpSpPr>
      <p:sp>
        <p:nvSpPr>
          <p:cNvPr id="29" name="Google Shape;29;p9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90"/>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90"/>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90"/>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42" name="Shape 342"/>
        <p:cNvGrpSpPr/>
        <p:nvPr/>
      </p:nvGrpSpPr>
      <p:grpSpPr>
        <a:xfrm>
          <a:off x="0" y="0"/>
          <a:ext cx="0" cy="0"/>
          <a:chOff x="0" y="0"/>
          <a:chExt cx="0" cy="0"/>
        </a:xfrm>
      </p:grpSpPr>
      <p:sp>
        <p:nvSpPr>
          <p:cNvPr id="343" name="Google Shape;343;p15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154"/>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154"/>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154"/>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7" name="Shape 347"/>
        <p:cNvGrpSpPr/>
        <p:nvPr/>
      </p:nvGrpSpPr>
      <p:grpSpPr>
        <a:xfrm>
          <a:off x="0" y="0"/>
          <a:ext cx="0" cy="0"/>
          <a:chOff x="0" y="0"/>
          <a:chExt cx="0" cy="0"/>
        </a:xfrm>
      </p:grpSpPr>
      <p:sp>
        <p:nvSpPr>
          <p:cNvPr id="348" name="Google Shape;348;p15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155"/>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155"/>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155"/>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52" name="Shape 352"/>
        <p:cNvGrpSpPr/>
        <p:nvPr/>
      </p:nvGrpSpPr>
      <p:grpSpPr>
        <a:xfrm>
          <a:off x="0" y="0"/>
          <a:ext cx="0" cy="0"/>
          <a:chOff x="0" y="0"/>
          <a:chExt cx="0" cy="0"/>
        </a:xfrm>
      </p:grpSpPr>
      <p:sp>
        <p:nvSpPr>
          <p:cNvPr id="353" name="Google Shape;353;p15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156"/>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156"/>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56" name="Shape 356"/>
        <p:cNvGrpSpPr/>
        <p:nvPr/>
      </p:nvGrpSpPr>
      <p:grpSpPr>
        <a:xfrm>
          <a:off x="0" y="0"/>
          <a:ext cx="0" cy="0"/>
          <a:chOff x="0" y="0"/>
          <a:chExt cx="0" cy="0"/>
        </a:xfrm>
      </p:grpSpPr>
      <p:sp>
        <p:nvSpPr>
          <p:cNvPr id="357" name="Google Shape;357;p15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8" name="Google Shape;358;p157"/>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157"/>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157"/>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157"/>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62" name="Shape 362"/>
        <p:cNvGrpSpPr/>
        <p:nvPr/>
      </p:nvGrpSpPr>
      <p:grpSpPr>
        <a:xfrm>
          <a:off x="0" y="0"/>
          <a:ext cx="0" cy="0"/>
          <a:chOff x="0" y="0"/>
          <a:chExt cx="0" cy="0"/>
        </a:xfrm>
      </p:grpSpPr>
      <p:sp>
        <p:nvSpPr>
          <p:cNvPr id="363" name="Google Shape;363;p15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158"/>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158"/>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158"/>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158"/>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158"/>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158"/>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75" name="Shape 375"/>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76" name="Shape 376"/>
        <p:cNvGrpSpPr/>
        <p:nvPr/>
      </p:nvGrpSpPr>
      <p:grpSpPr>
        <a:xfrm>
          <a:off x="0" y="0"/>
          <a:ext cx="0" cy="0"/>
          <a:chOff x="0" y="0"/>
          <a:chExt cx="0" cy="0"/>
        </a:xfrm>
      </p:grpSpPr>
      <p:sp>
        <p:nvSpPr>
          <p:cNvPr id="377" name="Google Shape;377;p15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159"/>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79" name="Shape 379"/>
        <p:cNvGrpSpPr/>
        <p:nvPr/>
      </p:nvGrpSpPr>
      <p:grpSpPr>
        <a:xfrm>
          <a:off x="0" y="0"/>
          <a:ext cx="0" cy="0"/>
          <a:chOff x="0" y="0"/>
          <a:chExt cx="0" cy="0"/>
        </a:xfrm>
      </p:grpSpPr>
      <p:sp>
        <p:nvSpPr>
          <p:cNvPr id="380" name="Google Shape;380;p16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1" name="Google Shape;381;p160"/>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2" name="Shape 382"/>
        <p:cNvGrpSpPr/>
        <p:nvPr/>
      </p:nvGrpSpPr>
      <p:grpSpPr>
        <a:xfrm>
          <a:off x="0" y="0"/>
          <a:ext cx="0" cy="0"/>
          <a:chOff x="0" y="0"/>
          <a:chExt cx="0" cy="0"/>
        </a:xfrm>
      </p:grpSpPr>
      <p:sp>
        <p:nvSpPr>
          <p:cNvPr id="383" name="Google Shape;383;p16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 name="Google Shape;384;p161"/>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161"/>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6" name="Shape 386"/>
        <p:cNvGrpSpPr/>
        <p:nvPr/>
      </p:nvGrpSpPr>
      <p:grpSpPr>
        <a:xfrm>
          <a:off x="0" y="0"/>
          <a:ext cx="0" cy="0"/>
          <a:chOff x="0" y="0"/>
          <a:chExt cx="0" cy="0"/>
        </a:xfrm>
      </p:grpSpPr>
      <p:sp>
        <p:nvSpPr>
          <p:cNvPr id="387" name="Google Shape;387;p16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3" name="Shape 33"/>
        <p:cNvGrpSpPr/>
        <p:nvPr/>
      </p:nvGrpSpPr>
      <p:grpSpPr>
        <a:xfrm>
          <a:off x="0" y="0"/>
          <a:ext cx="0" cy="0"/>
          <a:chOff x="0" y="0"/>
          <a:chExt cx="0" cy="0"/>
        </a:xfrm>
      </p:grpSpPr>
      <p:sp>
        <p:nvSpPr>
          <p:cNvPr id="34" name="Google Shape;34;p9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91"/>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1"/>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1"/>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88" name="Shape 388"/>
        <p:cNvGrpSpPr/>
        <p:nvPr/>
      </p:nvGrpSpPr>
      <p:grpSpPr>
        <a:xfrm>
          <a:off x="0" y="0"/>
          <a:ext cx="0" cy="0"/>
          <a:chOff x="0" y="0"/>
          <a:chExt cx="0" cy="0"/>
        </a:xfrm>
      </p:grpSpPr>
      <p:sp>
        <p:nvSpPr>
          <p:cNvPr id="389" name="Google Shape;389;p163"/>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0" name="Shape 390"/>
        <p:cNvGrpSpPr/>
        <p:nvPr/>
      </p:nvGrpSpPr>
      <p:grpSpPr>
        <a:xfrm>
          <a:off x="0" y="0"/>
          <a:ext cx="0" cy="0"/>
          <a:chOff x="0" y="0"/>
          <a:chExt cx="0" cy="0"/>
        </a:xfrm>
      </p:grpSpPr>
      <p:sp>
        <p:nvSpPr>
          <p:cNvPr id="391" name="Google Shape;391;p164"/>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2" name="Google Shape;392;p164"/>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3" name="Google Shape;393;p164"/>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164"/>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95" name="Shape 395"/>
        <p:cNvGrpSpPr/>
        <p:nvPr/>
      </p:nvGrpSpPr>
      <p:grpSpPr>
        <a:xfrm>
          <a:off x="0" y="0"/>
          <a:ext cx="0" cy="0"/>
          <a:chOff x="0" y="0"/>
          <a:chExt cx="0" cy="0"/>
        </a:xfrm>
      </p:grpSpPr>
      <p:sp>
        <p:nvSpPr>
          <p:cNvPr id="396" name="Google Shape;396;p165"/>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7" name="Google Shape;397;p165"/>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165"/>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165"/>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0" name="Shape 400"/>
        <p:cNvGrpSpPr/>
        <p:nvPr/>
      </p:nvGrpSpPr>
      <p:grpSpPr>
        <a:xfrm>
          <a:off x="0" y="0"/>
          <a:ext cx="0" cy="0"/>
          <a:chOff x="0" y="0"/>
          <a:chExt cx="0" cy="0"/>
        </a:xfrm>
      </p:grpSpPr>
      <p:sp>
        <p:nvSpPr>
          <p:cNvPr id="401" name="Google Shape;401;p16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2" name="Google Shape;402;p166"/>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166"/>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166"/>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05" name="Shape 405"/>
        <p:cNvGrpSpPr/>
        <p:nvPr/>
      </p:nvGrpSpPr>
      <p:grpSpPr>
        <a:xfrm>
          <a:off x="0" y="0"/>
          <a:ext cx="0" cy="0"/>
          <a:chOff x="0" y="0"/>
          <a:chExt cx="0" cy="0"/>
        </a:xfrm>
      </p:grpSpPr>
      <p:sp>
        <p:nvSpPr>
          <p:cNvPr id="406" name="Google Shape;406;p16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167"/>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167"/>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09" name="Shape 409"/>
        <p:cNvGrpSpPr/>
        <p:nvPr/>
      </p:nvGrpSpPr>
      <p:grpSpPr>
        <a:xfrm>
          <a:off x="0" y="0"/>
          <a:ext cx="0" cy="0"/>
          <a:chOff x="0" y="0"/>
          <a:chExt cx="0" cy="0"/>
        </a:xfrm>
      </p:grpSpPr>
      <p:sp>
        <p:nvSpPr>
          <p:cNvPr id="410" name="Google Shape;410;p168"/>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1" name="Google Shape;411;p168"/>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168"/>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168"/>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 name="Google Shape;414;p168"/>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15" name="Shape 415"/>
        <p:cNvGrpSpPr/>
        <p:nvPr/>
      </p:nvGrpSpPr>
      <p:grpSpPr>
        <a:xfrm>
          <a:off x="0" y="0"/>
          <a:ext cx="0" cy="0"/>
          <a:chOff x="0" y="0"/>
          <a:chExt cx="0" cy="0"/>
        </a:xfrm>
      </p:grpSpPr>
      <p:sp>
        <p:nvSpPr>
          <p:cNvPr id="416" name="Google Shape;416;p169"/>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169"/>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169"/>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169"/>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169"/>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169"/>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169"/>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0" name="Shape 430"/>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1" name="Shape 431"/>
        <p:cNvGrpSpPr/>
        <p:nvPr/>
      </p:nvGrpSpPr>
      <p:grpSpPr>
        <a:xfrm>
          <a:off x="0" y="0"/>
          <a:ext cx="0" cy="0"/>
          <a:chOff x="0" y="0"/>
          <a:chExt cx="0" cy="0"/>
        </a:xfrm>
      </p:grpSpPr>
      <p:sp>
        <p:nvSpPr>
          <p:cNvPr id="432" name="Google Shape;432;p170"/>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3" name="Google Shape;433;p170"/>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sp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34" name="Shape 434"/>
        <p:cNvGrpSpPr/>
        <p:nvPr/>
      </p:nvGrpSpPr>
      <p:grpSpPr>
        <a:xfrm>
          <a:off x="0" y="0"/>
          <a:ext cx="0" cy="0"/>
          <a:chOff x="0" y="0"/>
          <a:chExt cx="0" cy="0"/>
        </a:xfrm>
      </p:grpSpPr>
      <p:sp>
        <p:nvSpPr>
          <p:cNvPr id="435" name="Google Shape;435;p171"/>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6" name="Google Shape;436;p171"/>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9.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 Type="http://schemas.openxmlformats.org/officeDocument/2006/relationships/image" Target="../media/image1.png"/><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theme" Target="../theme/theme10.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2.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1.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6.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image" Target="../media/image1.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4.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theme" Target="../theme/theme5.xml"/><Relationship Id="rId12" Type="http://schemas.openxmlformats.org/officeDocument/2006/relationships/slideLayout" Target="../slideLayouts/slideLayout7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 Type="http://schemas.openxmlformats.org/officeDocument/2006/relationships/image" Target="../media/image1.png"/><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8.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 Type="http://schemas.openxmlformats.org/officeDocument/2006/relationships/image" Target="../media/image1.png"/><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1.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 Type="http://schemas.openxmlformats.org/officeDocument/2006/relationships/image" Target="../media/image1.png"/><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theme" Target="../theme/theme7.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62"/>
          <p:cNvSpPr txBox="1"/>
          <p:nvPr>
            <p:ph type="title"/>
          </p:nvPr>
        </p:nvSpPr>
        <p:spPr>
          <a:xfrm>
            <a:off x="457200" y="273240"/>
            <a:ext cx="8228880" cy="1145160"/>
          </a:xfrm>
          <a:prstGeom prst="rect">
            <a:avLst/>
          </a:prstGeom>
          <a:noFill/>
          <a:ln>
            <a:noFill/>
          </a:ln>
        </p:spPr>
        <p:txBody>
          <a:bodyPr anchorCtr="0" anchor="ctr" bIns="0" lIns="0" spcFirstLastPara="1" rIns="0" wrap="square" tIns="0">
            <a:sp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2"/>
          <p:cNvSpPr txBox="1"/>
          <p:nvPr>
            <p:ph idx="1" type="body"/>
          </p:nvPr>
        </p:nvSpPr>
        <p:spPr>
          <a:xfrm>
            <a:off x="457200" y="1604520"/>
            <a:ext cx="8228880" cy="397692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8" name="Shape 478"/>
        <p:cNvGrpSpPr/>
        <p:nvPr/>
      </p:nvGrpSpPr>
      <p:grpSpPr>
        <a:xfrm>
          <a:off x="0" y="0"/>
          <a:ext cx="0" cy="0"/>
          <a:chOff x="0" y="0"/>
          <a:chExt cx="0" cy="0"/>
        </a:xfrm>
      </p:grpSpPr>
      <p:pic>
        <p:nvPicPr>
          <p:cNvPr id="479" name="Google Shape;479;p81"/>
          <p:cNvPicPr preferRelativeResize="0"/>
          <p:nvPr/>
        </p:nvPicPr>
        <p:blipFill rotWithShape="1">
          <a:blip r:embed="rId1">
            <a:alphaModFix/>
          </a:blip>
          <a:srcRect b="0" l="0" r="0" t="0"/>
          <a:stretch/>
        </p:blipFill>
        <p:spPr>
          <a:xfrm>
            <a:off x="6083640" y="37080"/>
            <a:ext cx="819720" cy="793440"/>
          </a:xfrm>
          <a:prstGeom prst="rect">
            <a:avLst/>
          </a:prstGeom>
          <a:noFill/>
          <a:ln>
            <a:noFill/>
          </a:ln>
        </p:spPr>
      </p:pic>
      <p:sp>
        <p:nvSpPr>
          <p:cNvPr id="480" name="Google Shape;480;p81"/>
          <p:cNvSpPr/>
          <p:nvPr/>
        </p:nvSpPr>
        <p:spPr>
          <a:xfrm>
            <a:off x="0" y="1054800"/>
            <a:ext cx="532800" cy="49464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1"/>
          <p:cNvSpPr/>
          <p:nvPr/>
        </p:nvSpPr>
        <p:spPr>
          <a:xfrm>
            <a:off x="628560" y="1657440"/>
            <a:ext cx="8514720" cy="424728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1"/>
          <p:cNvSpPr/>
          <p:nvPr/>
        </p:nvSpPr>
        <p:spPr>
          <a:xfrm>
            <a:off x="731520" y="731520"/>
            <a:ext cx="7438320" cy="760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n-US" sz="4400" strike="noStrike">
                <a:solidFill>
                  <a:srgbClr val="000000"/>
                </a:solidFill>
                <a:latin typeface="Calibri"/>
                <a:ea typeface="Calibri"/>
                <a:cs typeface="Calibri"/>
                <a:sym typeface="Calibri"/>
              </a:rPr>
              <a:t>Useful Topic Related Links</a:t>
            </a:r>
            <a:endParaRPr b="0" sz="4400" strike="noStrike">
              <a:solidFill>
                <a:schemeClr val="dk1"/>
              </a:solidFill>
              <a:latin typeface="Arial"/>
              <a:ea typeface="Arial"/>
              <a:cs typeface="Arial"/>
              <a:sym typeface="Arial"/>
            </a:endParaRPr>
          </a:p>
        </p:txBody>
      </p:sp>
      <p:sp>
        <p:nvSpPr>
          <p:cNvPr id="483" name="Google Shape;483;p8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4" name="Google Shape;484;p81"/>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 name="Shape 56"/>
        <p:cNvGrpSpPr/>
        <p:nvPr/>
      </p:nvGrpSpPr>
      <p:grpSpPr>
        <a:xfrm>
          <a:off x="0" y="0"/>
          <a:ext cx="0" cy="0"/>
          <a:chOff x="0" y="0"/>
          <a:chExt cx="0" cy="0"/>
        </a:xfrm>
      </p:grpSpPr>
      <p:sp>
        <p:nvSpPr>
          <p:cNvPr id="57" name="Google Shape;57;p6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64"/>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66"/>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9" name="Google Shape;109;p66"/>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pic>
        <p:nvPicPr>
          <p:cNvPr id="159" name="Google Shape;159;p68"/>
          <p:cNvPicPr preferRelativeResize="0"/>
          <p:nvPr/>
        </p:nvPicPr>
        <p:blipFill rotWithShape="1">
          <a:blip r:embed="rId1">
            <a:alphaModFix/>
          </a:blip>
          <a:srcRect b="0" l="0" r="0" t="0"/>
          <a:stretch/>
        </p:blipFill>
        <p:spPr>
          <a:xfrm>
            <a:off x="8138160" y="5943600"/>
            <a:ext cx="819720" cy="793440"/>
          </a:xfrm>
          <a:prstGeom prst="rect">
            <a:avLst/>
          </a:prstGeom>
          <a:noFill/>
          <a:ln>
            <a:noFill/>
          </a:ln>
        </p:spPr>
      </p:pic>
      <p:sp>
        <p:nvSpPr>
          <p:cNvPr id="160" name="Google Shape;160;p68"/>
          <p:cNvSpPr/>
          <p:nvPr/>
        </p:nvSpPr>
        <p:spPr>
          <a:xfrm>
            <a:off x="0" y="1054800"/>
            <a:ext cx="532800" cy="49464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8"/>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2" name="Google Shape;162;p68"/>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1" name="Shape 211"/>
        <p:cNvGrpSpPr/>
        <p:nvPr/>
      </p:nvGrpSpPr>
      <p:grpSpPr>
        <a:xfrm>
          <a:off x="0" y="0"/>
          <a:ext cx="0" cy="0"/>
          <a:chOff x="0" y="0"/>
          <a:chExt cx="0" cy="0"/>
        </a:xfrm>
      </p:grpSpPr>
      <p:pic>
        <p:nvPicPr>
          <p:cNvPr id="212" name="Google Shape;212;p70"/>
          <p:cNvPicPr preferRelativeResize="0"/>
          <p:nvPr/>
        </p:nvPicPr>
        <p:blipFill rotWithShape="1">
          <a:blip r:embed="rId1">
            <a:alphaModFix/>
          </a:blip>
          <a:srcRect b="0" l="0" r="0" t="0"/>
          <a:stretch/>
        </p:blipFill>
        <p:spPr>
          <a:xfrm>
            <a:off x="6083640" y="37080"/>
            <a:ext cx="819720" cy="793440"/>
          </a:xfrm>
          <a:prstGeom prst="rect">
            <a:avLst/>
          </a:prstGeom>
          <a:noFill/>
          <a:ln>
            <a:noFill/>
          </a:ln>
        </p:spPr>
      </p:pic>
      <p:sp>
        <p:nvSpPr>
          <p:cNvPr id="213" name="Google Shape;213;p70"/>
          <p:cNvSpPr/>
          <p:nvPr/>
        </p:nvSpPr>
        <p:spPr>
          <a:xfrm>
            <a:off x="0" y="1054800"/>
            <a:ext cx="532800" cy="49464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0"/>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5" name="Google Shape;215;p70"/>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4" name="Shape 264"/>
        <p:cNvGrpSpPr/>
        <p:nvPr/>
      </p:nvGrpSpPr>
      <p:grpSpPr>
        <a:xfrm>
          <a:off x="0" y="0"/>
          <a:ext cx="0" cy="0"/>
          <a:chOff x="0" y="0"/>
          <a:chExt cx="0" cy="0"/>
        </a:xfrm>
      </p:grpSpPr>
      <p:sp>
        <p:nvSpPr>
          <p:cNvPr id="265" name="Google Shape;265;p72"/>
          <p:cNvSpPr txBox="1"/>
          <p:nvPr>
            <p:ph type="title"/>
          </p:nvPr>
        </p:nvSpPr>
        <p:spPr>
          <a:xfrm>
            <a:off x="457200" y="273240"/>
            <a:ext cx="8228880" cy="1145160"/>
          </a:xfrm>
          <a:prstGeom prst="rect">
            <a:avLst/>
          </a:prstGeom>
          <a:noFill/>
          <a:ln>
            <a:noFill/>
          </a:ln>
        </p:spPr>
        <p:txBody>
          <a:bodyPr anchorCtr="0" anchor="ctr" bIns="0" lIns="0" spcFirstLastPara="1" rIns="0" wrap="square" tIns="0">
            <a:sp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6" name="Google Shape;266;p72"/>
          <p:cNvSpPr txBox="1"/>
          <p:nvPr>
            <p:ph idx="1" type="body"/>
          </p:nvPr>
        </p:nvSpPr>
        <p:spPr>
          <a:xfrm>
            <a:off x="457200" y="1604520"/>
            <a:ext cx="8228880" cy="397692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5" name="Shape 315"/>
        <p:cNvGrpSpPr/>
        <p:nvPr/>
      </p:nvGrpSpPr>
      <p:grpSpPr>
        <a:xfrm>
          <a:off x="0" y="0"/>
          <a:ext cx="0" cy="0"/>
          <a:chOff x="0" y="0"/>
          <a:chExt cx="0" cy="0"/>
        </a:xfrm>
      </p:grpSpPr>
      <p:pic>
        <p:nvPicPr>
          <p:cNvPr id="316" name="Google Shape;316;p74"/>
          <p:cNvPicPr preferRelativeResize="0"/>
          <p:nvPr/>
        </p:nvPicPr>
        <p:blipFill rotWithShape="1">
          <a:blip r:embed="rId1">
            <a:alphaModFix/>
          </a:blip>
          <a:srcRect b="0" l="0" r="0" t="0"/>
          <a:stretch/>
        </p:blipFill>
        <p:spPr>
          <a:xfrm>
            <a:off x="6083640" y="37080"/>
            <a:ext cx="819720" cy="793440"/>
          </a:xfrm>
          <a:prstGeom prst="rect">
            <a:avLst/>
          </a:prstGeom>
          <a:noFill/>
          <a:ln>
            <a:noFill/>
          </a:ln>
        </p:spPr>
      </p:pic>
      <p:sp>
        <p:nvSpPr>
          <p:cNvPr id="317" name="Google Shape;317;p74"/>
          <p:cNvSpPr/>
          <p:nvPr/>
        </p:nvSpPr>
        <p:spPr>
          <a:xfrm>
            <a:off x="0" y="1054800"/>
            <a:ext cx="532800" cy="49464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4"/>
          <p:cNvSpPr/>
          <p:nvPr/>
        </p:nvSpPr>
        <p:spPr>
          <a:xfrm>
            <a:off x="628560" y="1657440"/>
            <a:ext cx="8514720" cy="424728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4"/>
          <p:cNvSpPr/>
          <p:nvPr/>
        </p:nvSpPr>
        <p:spPr>
          <a:xfrm>
            <a:off x="-143640" y="918000"/>
            <a:ext cx="7438320" cy="760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4400" u="none" cap="none" strike="noStrike">
                <a:solidFill>
                  <a:srgbClr val="000000"/>
                </a:solidFill>
                <a:latin typeface="Calibri"/>
                <a:ea typeface="Calibri"/>
                <a:cs typeface="Calibri"/>
                <a:sym typeface="Calibri"/>
              </a:rPr>
              <a:t>Useful Topic Related Links</a:t>
            </a:r>
            <a:endParaRPr b="0" i="0" sz="4400" u="none" cap="none" strike="noStrike">
              <a:solidFill>
                <a:schemeClr val="dk1"/>
              </a:solidFill>
              <a:latin typeface="Arial"/>
              <a:ea typeface="Arial"/>
              <a:cs typeface="Arial"/>
              <a:sym typeface="Arial"/>
            </a:endParaRPr>
          </a:p>
        </p:txBody>
      </p:sp>
      <p:sp>
        <p:nvSpPr>
          <p:cNvPr id="320" name="Google Shape;320;p7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1" name="Google Shape;321;p74"/>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0" name="Shape 370"/>
        <p:cNvGrpSpPr/>
        <p:nvPr/>
      </p:nvGrpSpPr>
      <p:grpSpPr>
        <a:xfrm>
          <a:off x="0" y="0"/>
          <a:ext cx="0" cy="0"/>
          <a:chOff x="0" y="0"/>
          <a:chExt cx="0" cy="0"/>
        </a:xfrm>
      </p:grpSpPr>
      <p:pic>
        <p:nvPicPr>
          <p:cNvPr id="371" name="Google Shape;371;p77"/>
          <p:cNvPicPr preferRelativeResize="0"/>
          <p:nvPr/>
        </p:nvPicPr>
        <p:blipFill rotWithShape="1">
          <a:blip r:embed="rId1">
            <a:alphaModFix/>
          </a:blip>
          <a:srcRect b="0" l="0" r="0" t="0"/>
          <a:stretch/>
        </p:blipFill>
        <p:spPr>
          <a:xfrm>
            <a:off x="8232480" y="604800"/>
            <a:ext cx="819360" cy="793080"/>
          </a:xfrm>
          <a:prstGeom prst="rect">
            <a:avLst/>
          </a:prstGeom>
          <a:noFill/>
          <a:ln>
            <a:noFill/>
          </a:ln>
        </p:spPr>
      </p:pic>
      <p:sp>
        <p:nvSpPr>
          <p:cNvPr id="372" name="Google Shape;372;p77"/>
          <p:cNvSpPr/>
          <p:nvPr/>
        </p:nvSpPr>
        <p:spPr>
          <a:xfrm>
            <a:off x="0" y="1054800"/>
            <a:ext cx="532440" cy="49428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7"/>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4" name="Google Shape;374;p77"/>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3" name="Shape 423"/>
        <p:cNvGrpSpPr/>
        <p:nvPr/>
      </p:nvGrpSpPr>
      <p:grpSpPr>
        <a:xfrm>
          <a:off x="0" y="0"/>
          <a:ext cx="0" cy="0"/>
          <a:chOff x="0" y="0"/>
          <a:chExt cx="0" cy="0"/>
        </a:xfrm>
      </p:grpSpPr>
      <p:pic>
        <p:nvPicPr>
          <p:cNvPr id="424" name="Google Shape;424;p79"/>
          <p:cNvPicPr preferRelativeResize="0"/>
          <p:nvPr/>
        </p:nvPicPr>
        <p:blipFill rotWithShape="1">
          <a:blip r:embed="rId1">
            <a:alphaModFix/>
          </a:blip>
          <a:srcRect b="0" l="0" r="0" t="0"/>
          <a:stretch/>
        </p:blipFill>
        <p:spPr>
          <a:xfrm>
            <a:off x="8229600" y="6210000"/>
            <a:ext cx="819360" cy="647280"/>
          </a:xfrm>
          <a:prstGeom prst="rect">
            <a:avLst/>
          </a:prstGeom>
          <a:noFill/>
          <a:ln>
            <a:noFill/>
          </a:ln>
        </p:spPr>
      </p:pic>
      <p:sp>
        <p:nvSpPr>
          <p:cNvPr id="425" name="Google Shape;425;p79"/>
          <p:cNvSpPr/>
          <p:nvPr/>
        </p:nvSpPr>
        <p:spPr>
          <a:xfrm>
            <a:off x="0" y="1054800"/>
            <a:ext cx="532440" cy="494280"/>
          </a:xfrm>
          <a:prstGeom prst="rect">
            <a:avLst/>
          </a:prstGeom>
          <a:solidFill>
            <a:srgbClr val="C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9"/>
          <p:cNvSpPr/>
          <p:nvPr/>
        </p:nvSpPr>
        <p:spPr>
          <a:xfrm>
            <a:off x="628560" y="1657440"/>
            <a:ext cx="8514360" cy="424692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9"/>
          <p:cNvSpPr/>
          <p:nvPr/>
        </p:nvSpPr>
        <p:spPr>
          <a:xfrm>
            <a:off x="548640" y="365760"/>
            <a:ext cx="7438320" cy="759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n-US" sz="4400" strike="noStrike">
                <a:solidFill>
                  <a:srgbClr val="000000"/>
                </a:solidFill>
                <a:latin typeface="Calibri"/>
                <a:ea typeface="Calibri"/>
                <a:cs typeface="Calibri"/>
                <a:sym typeface="Calibri"/>
              </a:rPr>
              <a:t>Useful Topic Related Links</a:t>
            </a:r>
            <a:endParaRPr b="0" sz="4400" strike="noStrike">
              <a:solidFill>
                <a:schemeClr val="dk1"/>
              </a:solidFill>
              <a:latin typeface="Arial"/>
              <a:ea typeface="Arial"/>
              <a:cs typeface="Arial"/>
              <a:sym typeface="Arial"/>
            </a:endParaRPr>
          </a:p>
        </p:txBody>
      </p:sp>
      <p:sp>
        <p:nvSpPr>
          <p:cNvPr id="428" name="Google Shape;428;p7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9" name="Google Shape;429;p79"/>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youtu.be/ufvPS5wJAx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 Id="rId3" Type="http://schemas.openxmlformats.org/officeDocument/2006/relationships/hyperlink" Target="https://www.andreasjakl.com/basics-of-ar-slam-simultaneous-localization-and-mapp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www.andreasjakl.com/basics-of-ar-slam-simultaneous-localization-and-mapp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www.newgenapps.com/blog/what-is-geofencing-benefits-of-location-based-marketing" TargetMode="External"/><Relationship Id="rId4" Type="http://schemas.openxmlformats.org/officeDocument/2006/relationships/hyperlink" Target="https://daqri.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0.xml"/><Relationship Id="rId3" Type="http://schemas.openxmlformats.org/officeDocument/2006/relationships/hyperlink" Target="https://www.youtube.com/watch?v=mpv6dqCzG0o" TargetMode="External"/><Relationship Id="rId4" Type="http://schemas.openxmlformats.org/officeDocument/2006/relationships/hyperlink" Target="https://www.youtube.com/watch?v=mpv6dqCzG0o" TargetMode="External"/><Relationship Id="rId5" Type="http://schemas.openxmlformats.org/officeDocument/2006/relationships/hyperlink" Target="https://www.youtube.com/watch?v=mpv6dqCzG0o" TargetMode="External"/><Relationship Id="rId6" Type="http://schemas.openxmlformats.org/officeDocument/2006/relationships/hyperlink" Target="https://www.youtube.com/watch?v=mpv6dqCzG0o" TargetMode="External"/><Relationship Id="rId7" Type="http://schemas.openxmlformats.org/officeDocument/2006/relationships/hyperlink" Target="https://www.youtube.com/watch?v=fv71Pe9kTU0" TargetMode="External"/><Relationship Id="rId8" Type="http://schemas.openxmlformats.org/officeDocument/2006/relationships/hyperlink" Target="https://www.youtube.com/watch?v=mpv6dqCzG0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rubygarage.org/blog/best-tools-for-building-augmented-reality-mobile-apps"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ar-js-org.github.io/AR.js-Doc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ar-js-org.github.io/AR.js-Docs" TargetMode="External"/><Relationship Id="rId4" Type="http://schemas.openxmlformats.org/officeDocument/2006/relationships/image" Target="../media/image3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1" Type="http://schemas.openxmlformats.org/officeDocument/2006/relationships/hyperlink" Target="https://www.youtube.com/watch?v=fvu5FxKuqdQ" TargetMode="External"/><Relationship Id="rId10" Type="http://schemas.openxmlformats.org/officeDocument/2006/relationships/hyperlink" Target="https://www.youtube.com/watch?v=-jgMadAaPpA" TargetMode="External"/><Relationship Id="rId1" Type="http://schemas.openxmlformats.org/officeDocument/2006/relationships/slideLayout" Target="../slideLayouts/slideLayout85.xml"/><Relationship Id="rId2" Type="http://schemas.openxmlformats.org/officeDocument/2006/relationships/notesSlide" Target="../notesSlides/notesSlide28.xml"/><Relationship Id="rId3" Type="http://schemas.openxmlformats.org/officeDocument/2006/relationships/hyperlink" Target="https://www.youtube.com/watch?v=AttXbcLUyR0" TargetMode="External"/><Relationship Id="rId4" Type="http://schemas.openxmlformats.org/officeDocument/2006/relationships/hyperlink" Target="https://www.youtube.com/watch?v=etn2zCa7n40&amp;list=PLsEIM9hdIUosSlpteW-aUbT19LopPbwmM" TargetMode="External"/><Relationship Id="rId9" Type="http://schemas.openxmlformats.org/officeDocument/2006/relationships/hyperlink" Target="https://www.youtube.com/watch?v=mpv6dqCzG0o" TargetMode="External"/><Relationship Id="rId5" Type="http://schemas.openxmlformats.org/officeDocument/2006/relationships/hyperlink" Target="https://www.youtube.com/watch?v=iofuy7tTiYE" TargetMode="External"/><Relationship Id="rId6" Type="http://schemas.openxmlformats.org/officeDocument/2006/relationships/hyperlink" Target="https://www.youtube.com/watch?v=0NormS9SIow" TargetMode="External"/><Relationship Id="rId7" Type="http://schemas.openxmlformats.org/officeDocument/2006/relationships/hyperlink" Target="https://www.youtube.com/watch?v=-hPFqRzBh4o" TargetMode="External"/><Relationship Id="rId8" Type="http://schemas.openxmlformats.org/officeDocument/2006/relationships/hyperlink" Target="https://www.youtube.com/watch?v=mpv6dqCzG0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9.xml"/><Relationship Id="rId3" Type="http://schemas.openxmlformats.org/officeDocument/2006/relationships/hyperlink" Target="https://en.wikipedia.org/wiki/Virtual_reality" TargetMode="External"/><Relationship Id="rId4" Type="http://schemas.openxmlformats.org/officeDocument/2006/relationships/hyperlink" Target="https://en.wikipedia.org/wiki/Virtual_world" TargetMode="External"/><Relationship Id="rId9" Type="http://schemas.openxmlformats.org/officeDocument/2006/relationships/hyperlink" Target="https://www.youtube.com/watch?v=UT5xtpHRdlE&amp;t=27s" TargetMode="External"/><Relationship Id="rId5" Type="http://schemas.openxmlformats.org/officeDocument/2006/relationships/hyperlink" Target="https://en.wikipedia.org/wiki/Virtual_reality_headset" TargetMode="External"/><Relationship Id="rId6" Type="http://schemas.openxmlformats.org/officeDocument/2006/relationships/hyperlink" Target="https://www.digitaltrends.com/computing/what-is-vr-all-the-basics-of-virtual-reality" TargetMode="External"/><Relationship Id="rId7" Type="http://schemas.openxmlformats.org/officeDocument/2006/relationships/hyperlink" Target="https://www.youtube.com/watch?v=akveRNY6Ulw&amp;t=131s" TargetMode="External"/><Relationship Id="rId8" Type="http://schemas.openxmlformats.org/officeDocument/2006/relationships/hyperlink" Target="https://www.youtube.com/watch?v=4BOwLCoBq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0.xml"/><Relationship Id="rId3" Type="http://schemas.openxmlformats.org/officeDocument/2006/relationships/hyperlink" Target="https://www.youtube.com/watch?v=mpv6dqCzG0o" TargetMode="External"/><Relationship Id="rId4" Type="http://schemas.openxmlformats.org/officeDocument/2006/relationships/hyperlink" Target="https://www.youtube.com/watch?v=Iwt6YOdA7Jk" TargetMode="External"/><Relationship Id="rId5" Type="http://schemas.openxmlformats.org/officeDocument/2006/relationships/hyperlink" Target="https://www.youtube.com/watch?v=J3LStflzGFI" TargetMode="External"/><Relationship Id="rId6" Type="http://schemas.openxmlformats.org/officeDocument/2006/relationships/hyperlink" Target="https://www.youtube.com/watch?v=phbV_nYYiY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1.xml"/><Relationship Id="rId3" Type="http://schemas.openxmlformats.org/officeDocument/2006/relationships/hyperlink" Target="https://www.youtube.com/watch?v=UgfY1OUkFgo" TargetMode="External"/><Relationship Id="rId4" Type="http://schemas.openxmlformats.org/officeDocument/2006/relationships/hyperlink" Target="https://www.youtube.com/watch?v=HqMVZm0klW" TargetMode="External"/><Relationship Id="rId5" Type="http://schemas.openxmlformats.org/officeDocument/2006/relationships/hyperlink" Target="https://www.youtube.com/watch?v=IcmX_XtmZH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8.xml"/><Relationship Id="rId3" Type="http://schemas.openxmlformats.org/officeDocument/2006/relationships/hyperlink" Target="http://www.youtube.com/watch?v=BbY_GtaloaQ" TargetMode="External"/><Relationship Id="rId4" Type="http://schemas.openxmlformats.org/officeDocument/2006/relationships/hyperlink" Target="http://www.youtube.com/watch?v=8_X18EtYp8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vr.google.com/cardboard/" TargetMode="External"/><Relationship Id="rId4" Type="http://schemas.openxmlformats.org/officeDocument/2006/relationships/hyperlink" Target="http://www.samsung.com/global/galaxy/wearables/gear-v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0.xml"/><Relationship Id="rId3" Type="http://schemas.openxmlformats.org/officeDocument/2006/relationships/image" Target="../media/image15.jpg"/><Relationship Id="rId4" Type="http://schemas.openxmlformats.org/officeDocument/2006/relationships/image" Target="../media/image6.jpg"/><Relationship Id="rId5" Type="http://schemas.openxmlformats.org/officeDocument/2006/relationships/image" Target="../media/image18.jpg"/><Relationship Id="rId6"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7.jpg"/><Relationship Id="rId4" Type="http://schemas.openxmlformats.org/officeDocument/2006/relationships/image" Target="../media/image10.jpg"/><Relationship Id="rId5"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2.xml"/><Relationship Id="rId3" Type="http://schemas.openxmlformats.org/officeDocument/2006/relationships/image" Target="../media/image1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4.xml"/><Relationship Id="rId3" Type="http://schemas.openxmlformats.org/officeDocument/2006/relationships/hyperlink" Target="https://en.wikipedia.org/wiki/360-degree_video"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hyperlink" Target="https://en.wikipedia.org/wiki/Rotation" TargetMode="External"/><Relationship Id="rId12" Type="http://schemas.openxmlformats.org/officeDocument/2006/relationships/image" Target="../media/image26.jpg"/><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hyperlink" Target="https://en.wikipedia.org/wiki/Rigid_body" TargetMode="External"/><Relationship Id="rId4" Type="http://schemas.openxmlformats.org/officeDocument/2006/relationships/hyperlink" Target="https://en.wikipedia.org/wiki/Three-dimensional_space" TargetMode="External"/><Relationship Id="rId9" Type="http://schemas.openxmlformats.org/officeDocument/2006/relationships/hyperlink" Target="https://en.wikipedia.org/wiki/Orientation_(geometry)" TargetMode="External"/><Relationship Id="rId5" Type="http://schemas.openxmlformats.org/officeDocument/2006/relationships/hyperlink" Target="https://en.wikipedia.org/wiki/Position_(geometry)" TargetMode="External"/><Relationship Id="rId6" Type="http://schemas.openxmlformats.org/officeDocument/2006/relationships/hyperlink" Target="https://en.wikipedia.org/wiki/Translation_(physics)" TargetMode="External"/><Relationship Id="rId7" Type="http://schemas.openxmlformats.org/officeDocument/2006/relationships/hyperlink" Target="https://en.wikipedia.org/wiki/Perpendicular" TargetMode="External"/><Relationship Id="rId8" Type="http://schemas.openxmlformats.org/officeDocument/2006/relationships/hyperlink" Target="https://en.wikipedia.org/wiki/Coordinate_axi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hyperlink" Target="https://threejs.org/" TargetMode="External"/><Relationship Id="rId4" Type="http://schemas.openxmlformats.org/officeDocument/2006/relationships/hyperlink" Target="https://github.com/aframevr/" TargetMode="External"/><Relationship Id="rId5" Type="http://schemas.openxmlformats.org/officeDocument/2006/relationships/hyperlink" Target="https://aframe.io/community/" TargetMode="External"/><Relationship Id="rId6" Type="http://schemas.openxmlformats.org/officeDocument/2006/relationships/hyperlink" Target="https://aframe.io/docs/1.1.0/introduction/#what-is-a-frame" TargetMode="External"/><Relationship Id="rId7" Type="http://schemas.openxmlformats.org/officeDocument/2006/relationships/image" Target="../media/image29.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hyperlink" Target="https://www.pcmag.com/article/342537/the-best-virtual-reality-vr-headsets" TargetMode="Externa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hyperlink" Target="https://thinkmobiles.com/blog/best-vr-sd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hyperlink" Target="https://thinkmobiles.com/blog/best-vr-sdk/" TargetMode="External"/><Relationship Id="rId4" Type="http://schemas.openxmlformats.org/officeDocument/2006/relationships/hyperlink" Target="https://www.amazon.com/HTC-VIVE-Virtual-Reality-System-pc/dp/B00VF5NT4I?psc=1&amp;SubscriptionId=AKIAIOIL6HT4RMUFB3AA&amp;tag=pcm_rounduptable-20&amp;linkCode=xm2&amp;camp=2025&amp;creative=165953&amp;creativeASIN=B00VF5NT4I&amp;ascsubtag=3e2f6f8b-511a-49c4-b995-082688ce5928" TargetMode="External"/><Relationship Id="rId5" Type="http://schemas.openxmlformats.org/officeDocument/2006/relationships/hyperlink" Target="https://www.amazon.com/PlayStation-VR-Headset-Camera-Bundle-4/dp/B0747YTV7B?psc=1&amp;SubscriptionId=AKIAIOIL6HT4RMUFB3AA&amp;tag=pcm_rounduptable-20&amp;linkCode=xm2&amp;camp=2025&amp;creative=165953&amp;creativeASIN=B0747YTV7B&amp;ascsubtag=69d346e5-ec36-44ca-af0f-18faab5f185d" TargetMode="External"/><Relationship Id="rId6" Type="http://schemas.openxmlformats.org/officeDocument/2006/relationships/hyperlink" Target="https://www.amazon.com/Oculus-Touch-Virtual-Reality-System-pc/dp/B073X8N1YW?psc=1&amp;SubscriptionId=AKIAIOIL6HT4RMUFB3AA&amp;tag=pcm_rounduptable-20&amp;linkCode=xm2&amp;camp=2025&amp;creative=165953&amp;creativeASIN=B073X8N1YW&amp;ascsubtag=61a3c332-c98a-41f1-ab12-2a37e988ae1e" TargetMode="External"/><Relationship Id="rId7" Type="http://schemas.openxmlformats.org/officeDocument/2006/relationships/hyperlink" Target="https://www.amazon.com/Samsung-Controller-Virtual-International-Warranty/dp/B06ZZ7R8WD?SubscriptionId=AKIAIOIL6HT4RMUFB3AA&amp;tag=pcm_rounduptable-20&amp;linkCode=xm2&amp;camp=2025&amp;creative=165953&amp;creativeASIN=B06ZZ7R8WD&amp;ascsubtag=7ebe7e5f-bf91-484c-bb65-308cd7045ec9" TargetMode="External"/><Relationship Id="rId8" Type="http://schemas.openxmlformats.org/officeDocument/2006/relationships/hyperlink" Target="https://www.amazon.com/Google-Daydream-View-Headset-Slate/dp/B01N634P7O?psc=1&amp;SubscriptionId=AKIAIOIL6HT4RMUFB3AA&amp;tag=pcm_rounduptable-20&amp;linkCode=xm2&amp;camp=2025&amp;creative=165953&amp;creativeASIN=B01N634P7O&amp;ascsubtag=64933678-5067-4d51-a91d-ca15d5284a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s://www.newgenapps.com/blog/augmented-reality-technology-how-ar-wor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hyperlink" Target="http://www.techquarters.com/virtual-reality-vs-augmented-realit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
          <p:cNvSpPr/>
          <p:nvPr/>
        </p:nvSpPr>
        <p:spPr>
          <a:xfrm>
            <a:off x="685800" y="2130480"/>
            <a:ext cx="7771320" cy="1468800"/>
          </a:xfrm>
          <a:prstGeom prst="rect">
            <a:avLst/>
          </a:prstGeom>
          <a:noFill/>
          <a:ln>
            <a:noFill/>
          </a:ln>
        </p:spPr>
        <p:txBody>
          <a:bodyPr anchorCtr="0" anchor="ctr" bIns="45000" lIns="90000" spcFirstLastPara="1" rIns="90000" wrap="square" tIns="45000">
            <a:normAutofit/>
          </a:bodyPr>
          <a:lstStyle/>
          <a:p>
            <a:pPr indent="0" lvl="0" marL="0" marR="0" rtl="0" algn="ctr">
              <a:lnSpc>
                <a:spcPct val="80000"/>
              </a:lnSpc>
              <a:spcBef>
                <a:spcPts val="0"/>
              </a:spcBef>
              <a:spcAft>
                <a:spcPts val="0"/>
              </a:spcAft>
              <a:buNone/>
            </a:pPr>
            <a:br>
              <a:rPr b="0" i="0" lang="en-US" sz="1413" u="none" cap="none" strike="noStrike">
                <a:solidFill>
                  <a:schemeClr val="dk1"/>
                </a:solidFill>
                <a:latin typeface="Arial"/>
                <a:ea typeface="Arial"/>
                <a:cs typeface="Arial"/>
                <a:sym typeface="Arial"/>
              </a:rPr>
            </a:br>
            <a:r>
              <a:rPr b="0" i="0" lang="en-US" sz="3454" u="none" cap="none" strike="noStrike">
                <a:solidFill>
                  <a:srgbClr val="000000"/>
                </a:solidFill>
                <a:latin typeface="Calibri"/>
                <a:ea typeface="Calibri"/>
                <a:cs typeface="Calibri"/>
                <a:sym typeface="Calibri"/>
              </a:rPr>
              <a:t>Augmented and Virtual Reality introduction</a:t>
            </a:r>
            <a:endParaRPr b="0" i="0" sz="3454" u="none" cap="none" strike="noStrike">
              <a:solidFill>
                <a:schemeClr val="dk1"/>
              </a:solidFill>
              <a:latin typeface="Arial"/>
              <a:ea typeface="Arial"/>
              <a:cs typeface="Arial"/>
              <a:sym typeface="Arial"/>
            </a:endParaRPr>
          </a:p>
        </p:txBody>
      </p:sp>
      <p:sp>
        <p:nvSpPr>
          <p:cNvPr id="538" name="Google Shape;538;p1"/>
          <p:cNvSpPr/>
          <p:nvPr/>
        </p:nvSpPr>
        <p:spPr>
          <a:xfrm>
            <a:off x="1371600" y="3886200"/>
            <a:ext cx="6399720" cy="175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Calibri"/>
                <a:ea typeface="Calibri"/>
                <a:cs typeface="Calibri"/>
                <a:sym typeface="Calibri"/>
              </a:rPr>
              <a:t>1-SLAM</a:t>
            </a:r>
            <a:endParaRPr b="0" i="0" sz="4400" u="none" cap="none" strike="noStrike">
              <a:solidFill>
                <a:schemeClr val="dk1"/>
              </a:solidFill>
              <a:latin typeface="Arial"/>
              <a:ea typeface="Arial"/>
              <a:cs typeface="Arial"/>
              <a:sym typeface="Arial"/>
            </a:endParaRPr>
          </a:p>
        </p:txBody>
      </p:sp>
      <p:sp>
        <p:nvSpPr>
          <p:cNvPr id="598" name="Google Shape;598;p10"/>
          <p:cNvSpPr/>
          <p:nvPr/>
        </p:nvSpPr>
        <p:spPr>
          <a:xfrm>
            <a:off x="457200" y="1600200"/>
            <a:ext cx="8228520" cy="452484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90000"/>
              </a:lnSpc>
              <a:spcBef>
                <a:spcPts val="0"/>
              </a:spcBef>
              <a:spcAft>
                <a:spcPts val="0"/>
              </a:spcAft>
              <a:buClr>
                <a:srgbClr val="000000"/>
              </a:buClr>
              <a:buSzPts val="2716"/>
              <a:buFont typeface="Arial"/>
              <a:buChar char="•"/>
            </a:pPr>
            <a:r>
              <a:rPr b="0" i="0" lang="en-US" sz="2716" u="none" cap="none" strike="noStrike">
                <a:solidFill>
                  <a:srgbClr val="000000"/>
                </a:solidFill>
                <a:latin typeface="Calibri"/>
                <a:ea typeface="Calibri"/>
                <a:cs typeface="Calibri"/>
                <a:sym typeface="Calibri"/>
              </a:rPr>
              <a:t>SLAM (Simultaneous Localization and Mapping) is the most effective way to render virtual images over real-world objects. </a:t>
            </a:r>
            <a:endParaRPr b="0" i="0" sz="2716" u="none" cap="none" strike="noStrike">
              <a:solidFill>
                <a:schemeClr val="dk1"/>
              </a:solidFill>
              <a:latin typeface="Arial"/>
              <a:ea typeface="Arial"/>
              <a:cs typeface="Arial"/>
              <a:sym typeface="Arial"/>
            </a:endParaRPr>
          </a:p>
          <a:p>
            <a:pPr indent="-342000" lvl="0" marL="343080" marR="0" rtl="0" algn="l">
              <a:lnSpc>
                <a:spcPct val="90000"/>
              </a:lnSpc>
              <a:spcBef>
                <a:spcPts val="641"/>
              </a:spcBef>
              <a:spcAft>
                <a:spcPts val="0"/>
              </a:spcAft>
              <a:buClr>
                <a:srgbClr val="000000"/>
              </a:buClr>
              <a:buSzPts val="2716"/>
              <a:buFont typeface="Arial"/>
              <a:buChar char="•"/>
            </a:pPr>
            <a:r>
              <a:rPr b="0" i="0" lang="en-US" sz="2716" u="none" cap="none" strike="noStrike">
                <a:solidFill>
                  <a:srgbClr val="000000"/>
                </a:solidFill>
                <a:latin typeface="Calibri"/>
                <a:ea typeface="Calibri"/>
                <a:cs typeface="Calibri"/>
                <a:sym typeface="Calibri"/>
              </a:rPr>
              <a:t>SLAM simultaneously localizes sensors with respect to their surroundings, while at the same time mapping the structure of the environment.</a:t>
            </a:r>
            <a:endParaRPr b="0" i="0" sz="2716" u="none" cap="none" strike="noStrike">
              <a:solidFill>
                <a:schemeClr val="dk1"/>
              </a:solidFill>
              <a:latin typeface="Arial"/>
              <a:ea typeface="Arial"/>
              <a:cs typeface="Arial"/>
              <a:sym typeface="Arial"/>
            </a:endParaRPr>
          </a:p>
          <a:p>
            <a:pPr indent="-342000" lvl="0" marL="343080" marR="0" rtl="0" algn="l">
              <a:lnSpc>
                <a:spcPct val="90000"/>
              </a:lnSpc>
              <a:spcBef>
                <a:spcPts val="641"/>
              </a:spcBef>
              <a:spcAft>
                <a:spcPts val="0"/>
              </a:spcAft>
              <a:buClr>
                <a:srgbClr val="000000"/>
              </a:buClr>
              <a:buSzPts val="2716"/>
              <a:buFont typeface="Arial"/>
              <a:buChar char="•"/>
            </a:pPr>
            <a:r>
              <a:rPr b="0" i="0" lang="en-US" sz="2716" u="none" cap="none" strike="noStrike">
                <a:solidFill>
                  <a:srgbClr val="000000"/>
                </a:solidFill>
                <a:latin typeface="Calibri"/>
                <a:ea typeface="Calibri"/>
                <a:cs typeface="Calibri"/>
                <a:sym typeface="Calibri"/>
              </a:rPr>
              <a:t>The SLAM system is  a set of algorithms aimed at solving simultaneous localization and mapping problem. </a:t>
            </a:r>
            <a:endParaRPr b="0" i="0" sz="2716" u="none" cap="none" strike="noStrike">
              <a:solidFill>
                <a:schemeClr val="dk1"/>
              </a:solidFill>
              <a:latin typeface="Arial"/>
              <a:ea typeface="Arial"/>
              <a:cs typeface="Arial"/>
              <a:sym typeface="Arial"/>
            </a:endParaRPr>
          </a:p>
          <a:p>
            <a:pPr indent="-342000" lvl="0" marL="343080" marR="0" rtl="0" algn="l">
              <a:lnSpc>
                <a:spcPct val="90000"/>
              </a:lnSpc>
              <a:spcBef>
                <a:spcPts val="641"/>
              </a:spcBef>
              <a:spcAft>
                <a:spcPts val="0"/>
              </a:spcAft>
              <a:buClr>
                <a:srgbClr val="000000"/>
              </a:buClr>
              <a:buSzPts val="2716"/>
              <a:buFont typeface="Arial"/>
              <a:buChar char="•"/>
            </a:pPr>
            <a:r>
              <a:rPr b="0" i="0" lang="en-US" sz="2716" u="none" cap="none" strike="noStrike">
                <a:solidFill>
                  <a:srgbClr val="000000"/>
                </a:solidFill>
                <a:latin typeface="Calibri"/>
                <a:ea typeface="Calibri"/>
                <a:cs typeface="Calibri"/>
                <a:sym typeface="Calibri"/>
              </a:rPr>
              <a:t>Example :</a:t>
            </a:r>
            <a:endParaRPr b="0" i="0" sz="2716" u="none" cap="none" strike="noStrike">
              <a:solidFill>
                <a:schemeClr val="dk1"/>
              </a:solidFill>
              <a:latin typeface="Arial"/>
              <a:ea typeface="Arial"/>
              <a:cs typeface="Arial"/>
              <a:sym typeface="Arial"/>
            </a:endParaRPr>
          </a:p>
          <a:p>
            <a:pPr indent="0" lvl="0" marL="0" marR="0" rtl="0" algn="l">
              <a:lnSpc>
                <a:spcPct val="90000"/>
              </a:lnSpc>
              <a:spcBef>
                <a:spcPts val="641"/>
              </a:spcBef>
              <a:spcAft>
                <a:spcPts val="0"/>
              </a:spcAft>
              <a:buNone/>
            </a:pPr>
            <a:r>
              <a:rPr b="0" i="0" lang="en-US" sz="2716" u="sng" cap="none" strike="noStrike">
                <a:solidFill>
                  <a:srgbClr val="0000FF"/>
                </a:solidFill>
                <a:latin typeface="Calibri"/>
                <a:ea typeface="Calibri"/>
                <a:cs typeface="Calibri"/>
                <a:sym typeface="Calibri"/>
                <a:hlinkClick r:id="rId3">
                  <a:extLst>
                    <a:ext uri="{A12FA001-AC4F-418D-AE19-62706E023703}">
                      <ahyp:hlinkClr val="tx"/>
                    </a:ext>
                  </a:extLst>
                </a:hlinkClick>
              </a:rPr>
              <a:t>https://youtu.be/ufvPS5wJAx0</a:t>
            </a:r>
            <a:r>
              <a:rPr b="0" i="0" lang="en-US" sz="2716" u="none" cap="none" strike="noStrike">
                <a:solidFill>
                  <a:srgbClr val="000000"/>
                </a:solidFill>
                <a:latin typeface="Calibri"/>
                <a:ea typeface="Calibri"/>
                <a:cs typeface="Calibri"/>
                <a:sym typeface="Calibri"/>
              </a:rPr>
              <a:t> </a:t>
            </a:r>
            <a:endParaRPr b="0" i="0" sz="2716"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1"/>
          <p:cNvSpPr/>
          <p:nvPr/>
        </p:nvSpPr>
        <p:spPr>
          <a:xfrm>
            <a:off x="457200" y="510120"/>
            <a:ext cx="8228880" cy="67104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SLAM (2)</a:t>
            </a:r>
            <a:endParaRPr/>
          </a:p>
        </p:txBody>
      </p:sp>
      <p:sp>
        <p:nvSpPr>
          <p:cNvPr id="604" name="Google Shape;604;p11"/>
          <p:cNvSpPr/>
          <p:nvPr/>
        </p:nvSpPr>
        <p:spPr>
          <a:xfrm>
            <a:off x="457200" y="1280160"/>
            <a:ext cx="8228880" cy="3976920"/>
          </a:xfrm>
          <a:prstGeom prst="rect">
            <a:avLst/>
          </a:prstGeom>
          <a:noFill/>
          <a:ln>
            <a:noFill/>
          </a:ln>
        </p:spPr>
        <p:txBody>
          <a:bodyPr anchorCtr="0" anchor="t" bIns="0" lIns="0" spcFirstLastPara="1" rIns="0" wrap="square" tIns="0">
            <a:normAutofit/>
          </a:bodyPr>
          <a:lstStyle/>
          <a:p>
            <a:pPr indent="-323639" lvl="0" marL="432000" marR="0" rtl="0" algn="l">
              <a:lnSpc>
                <a:spcPct val="90000"/>
              </a:lnSpc>
              <a:spcBef>
                <a:spcPts val="0"/>
              </a:spcBef>
              <a:spcAft>
                <a:spcPts val="0"/>
              </a:spcAft>
              <a:buClr>
                <a:srgbClr val="000000"/>
              </a:buClr>
              <a:buSzPts val="789"/>
              <a:buFont typeface="Noto Sans Symbols"/>
              <a:buChar char="●"/>
            </a:pPr>
            <a:r>
              <a:rPr b="0" i="0" lang="en-US" sz="1754" u="none" cap="none" strike="noStrike">
                <a:solidFill>
                  <a:schemeClr val="dk1"/>
                </a:solidFill>
                <a:latin typeface="Arial"/>
                <a:ea typeface="Arial"/>
                <a:cs typeface="Arial"/>
                <a:sym typeface="Arial"/>
              </a:rPr>
              <a:t> The SLAM algorithm has two aims:</a:t>
            </a:r>
            <a:endParaRPr/>
          </a:p>
          <a:p>
            <a:pPr indent="-323639" lvl="1" marL="864000" marR="0" rtl="0" algn="l">
              <a:lnSpc>
                <a:spcPct val="90000"/>
              </a:lnSpc>
              <a:spcBef>
                <a:spcPts val="1134"/>
              </a:spcBef>
              <a:spcAft>
                <a:spcPts val="0"/>
              </a:spcAft>
              <a:buClr>
                <a:srgbClr val="000000"/>
              </a:buClr>
              <a:buSzPts val="1365"/>
              <a:buFont typeface="Noto Sans Symbols"/>
              <a:buAutoNum type="arabicParenR"/>
            </a:pPr>
            <a:r>
              <a:rPr b="0" i="0" lang="en-US" sz="1365" u="none" cap="none" strike="noStrike">
                <a:solidFill>
                  <a:schemeClr val="dk1"/>
                </a:solidFill>
                <a:latin typeface="Arial"/>
                <a:ea typeface="Arial"/>
                <a:cs typeface="Arial"/>
                <a:sym typeface="Arial"/>
              </a:rPr>
              <a:t>    Build a map of the environment</a:t>
            </a:r>
            <a:endParaRPr/>
          </a:p>
          <a:p>
            <a:pPr indent="-323639" lvl="1" marL="864000" marR="0" rtl="0" algn="l">
              <a:lnSpc>
                <a:spcPct val="90000"/>
              </a:lnSpc>
              <a:spcBef>
                <a:spcPts val="1134"/>
              </a:spcBef>
              <a:spcAft>
                <a:spcPts val="0"/>
              </a:spcAft>
              <a:buClr>
                <a:srgbClr val="000000"/>
              </a:buClr>
              <a:buSzPts val="1365"/>
              <a:buFont typeface="Noto Sans Symbols"/>
              <a:buAutoNum type="arabicParenR"/>
            </a:pPr>
            <a:r>
              <a:rPr b="0" i="0" lang="en-US" sz="1365" u="none" cap="none" strike="noStrike">
                <a:solidFill>
                  <a:schemeClr val="dk1"/>
                </a:solidFill>
                <a:latin typeface="Arial"/>
                <a:ea typeface="Arial"/>
                <a:cs typeface="Arial"/>
                <a:sym typeface="Arial"/>
              </a:rPr>
              <a:t>    Locate the device within that environment</a:t>
            </a:r>
            <a:endParaRPr/>
          </a:p>
          <a:p>
            <a:pPr indent="-323639" lvl="0" marL="432000" marR="0" rtl="0" algn="l">
              <a:lnSpc>
                <a:spcPct val="90000"/>
              </a:lnSpc>
              <a:spcBef>
                <a:spcPts val="1417"/>
              </a:spcBef>
              <a:spcAft>
                <a:spcPts val="0"/>
              </a:spcAft>
              <a:buClr>
                <a:srgbClr val="000000"/>
              </a:buClr>
              <a:buSzPts val="789"/>
              <a:buFont typeface="Noto Sans Symbols"/>
              <a:buChar char="●"/>
            </a:pPr>
            <a:r>
              <a:rPr b="0" i="0" lang="en-US" sz="1754" u="none" cap="none" strike="noStrike">
                <a:solidFill>
                  <a:schemeClr val="dk1"/>
                </a:solidFill>
                <a:latin typeface="Arial"/>
                <a:ea typeface="Arial"/>
                <a:cs typeface="Arial"/>
                <a:sym typeface="Arial"/>
              </a:rPr>
              <a:t>Before SLAM :</a:t>
            </a:r>
            <a:endParaRPr/>
          </a:p>
          <a:p>
            <a:pPr indent="-323639" lvl="1" marL="864000" marR="0" rtl="0" algn="l">
              <a:lnSpc>
                <a:spcPct val="90000"/>
              </a:lnSpc>
              <a:spcBef>
                <a:spcPts val="1134"/>
              </a:spcBef>
              <a:spcAft>
                <a:spcPts val="0"/>
              </a:spcAft>
              <a:buClr>
                <a:srgbClr val="000000"/>
              </a:buClr>
              <a:buSzPts val="1024"/>
              <a:buFont typeface="Noto Sans Symbols"/>
              <a:buChar char="−"/>
            </a:pPr>
            <a:r>
              <a:rPr b="0" i="0" lang="en-US" sz="1365" u="none" cap="none" strike="noStrike">
                <a:solidFill>
                  <a:schemeClr val="dk1"/>
                </a:solidFill>
                <a:latin typeface="Arial"/>
                <a:ea typeface="Arial"/>
                <a:cs typeface="Arial"/>
                <a:sym typeface="Arial"/>
              </a:rPr>
              <a:t>If you have the freedom of placing </a:t>
            </a:r>
            <a:r>
              <a:rPr b="1" i="0" lang="en-US" sz="1365" u="none" cap="none" strike="noStrike">
                <a:solidFill>
                  <a:schemeClr val="dk1"/>
                </a:solidFill>
                <a:latin typeface="Arial"/>
                <a:ea typeface="Arial"/>
                <a:cs typeface="Arial"/>
                <a:sym typeface="Arial"/>
              </a:rPr>
              <a:t>beacons</a:t>
            </a:r>
            <a:r>
              <a:rPr b="0" i="0" lang="en-US" sz="1365" u="none" cap="none" strike="noStrike">
                <a:solidFill>
                  <a:schemeClr val="dk1"/>
                </a:solidFill>
                <a:latin typeface="Arial"/>
                <a:ea typeface="Arial"/>
                <a:cs typeface="Arial"/>
                <a:sym typeface="Arial"/>
              </a:rPr>
              <a:t> at known locations, you simply need to triangulate the distances and you know exactly where you are.</a:t>
            </a:r>
            <a:endParaRPr/>
          </a:p>
          <a:p>
            <a:pPr indent="-323639" lvl="1" marL="864000" marR="0" rtl="0" algn="l">
              <a:lnSpc>
                <a:spcPct val="90000"/>
              </a:lnSpc>
              <a:spcBef>
                <a:spcPts val="1134"/>
              </a:spcBef>
              <a:spcAft>
                <a:spcPts val="0"/>
              </a:spcAft>
              <a:buClr>
                <a:srgbClr val="000000"/>
              </a:buClr>
              <a:buSzPts val="1024"/>
              <a:buFont typeface="Noto Sans Symbols"/>
              <a:buChar char="−"/>
            </a:pPr>
            <a:r>
              <a:rPr b="0" i="0" lang="en-US" sz="1365" u="none" cap="none" strike="noStrike">
                <a:solidFill>
                  <a:schemeClr val="dk1"/>
                </a:solidFill>
                <a:latin typeface="Arial"/>
                <a:ea typeface="Arial"/>
                <a:cs typeface="Arial"/>
                <a:sym typeface="Arial"/>
              </a:rPr>
              <a:t>For other applications, </a:t>
            </a:r>
            <a:r>
              <a:rPr b="1" i="0" lang="en-US" sz="1365" u="none" cap="none" strike="noStrike">
                <a:solidFill>
                  <a:schemeClr val="dk1"/>
                </a:solidFill>
                <a:latin typeface="Arial"/>
                <a:ea typeface="Arial"/>
                <a:cs typeface="Arial"/>
                <a:sym typeface="Arial"/>
              </a:rPr>
              <a:t>GPS</a:t>
            </a:r>
            <a:r>
              <a:rPr b="0" i="0" lang="en-US" sz="1365" u="none" cap="none" strike="noStrike">
                <a:solidFill>
                  <a:schemeClr val="dk1"/>
                </a:solidFill>
                <a:latin typeface="Arial"/>
                <a:ea typeface="Arial"/>
                <a:cs typeface="Arial"/>
                <a:sym typeface="Arial"/>
              </a:rPr>
              <a:t> might be good enough.</a:t>
            </a:r>
            <a:endParaRPr/>
          </a:p>
          <a:p>
            <a:pPr indent="-323639" lvl="1" marL="864000" marR="0" rtl="0" algn="l">
              <a:lnSpc>
                <a:spcPct val="90000"/>
              </a:lnSpc>
              <a:spcBef>
                <a:spcPts val="1134"/>
              </a:spcBef>
              <a:spcAft>
                <a:spcPts val="0"/>
              </a:spcAft>
              <a:buClr>
                <a:srgbClr val="000000"/>
              </a:buClr>
              <a:buSzPts val="1024"/>
              <a:buFont typeface="Noto Sans Symbols"/>
              <a:buChar char="−"/>
            </a:pPr>
            <a:r>
              <a:rPr b="0" i="0" lang="en-US" sz="1365" u="none" cap="none" strike="noStrike">
                <a:solidFill>
                  <a:schemeClr val="dk1"/>
                </a:solidFill>
                <a:latin typeface="Arial"/>
                <a:ea typeface="Arial"/>
                <a:cs typeface="Arial"/>
                <a:sym typeface="Arial"/>
              </a:rPr>
              <a:t>However, mobile Augmented Reality usually doesn’t have the luxury of known beacons. Neither is GPS accurate enough – especially indoors.</a:t>
            </a:r>
            <a:endParaRPr/>
          </a:p>
          <a:p>
            <a:pPr indent="0" lvl="0" marL="0" marR="0" rtl="0" algn="l">
              <a:lnSpc>
                <a:spcPct val="90000"/>
              </a:lnSpc>
              <a:spcBef>
                <a:spcPts val="1417"/>
              </a:spcBef>
              <a:spcAft>
                <a:spcPts val="0"/>
              </a:spcAft>
              <a:buNone/>
            </a:pPr>
            <a:r>
              <a:t/>
            </a:r>
            <a:endParaRPr b="0" i="0" sz="1365" u="none" cap="none" strike="noStrike">
              <a:solidFill>
                <a:schemeClr val="dk1"/>
              </a:solidFill>
              <a:latin typeface="Arial"/>
              <a:ea typeface="Arial"/>
              <a:cs typeface="Arial"/>
              <a:sym typeface="Arial"/>
            </a:endParaRPr>
          </a:p>
          <a:p>
            <a:pPr indent="-323639" lvl="0" marL="432000" marR="0" rtl="0" algn="l">
              <a:lnSpc>
                <a:spcPct val="90000"/>
              </a:lnSpc>
              <a:spcBef>
                <a:spcPts val="1417"/>
              </a:spcBef>
              <a:spcAft>
                <a:spcPts val="0"/>
              </a:spcAft>
              <a:buClr>
                <a:srgbClr val="000000"/>
              </a:buClr>
              <a:buSzPts val="789"/>
              <a:buFont typeface="Noto Sans Symbols"/>
              <a:buChar char="●"/>
            </a:pPr>
            <a:r>
              <a:rPr b="0" i="0" lang="en-US" sz="1754" u="none" cap="none" strike="noStrike">
                <a:solidFill>
                  <a:schemeClr val="dk1"/>
                </a:solidFill>
                <a:latin typeface="Arial"/>
                <a:ea typeface="Arial"/>
                <a:cs typeface="Arial"/>
                <a:sym typeface="Arial"/>
              </a:rPr>
              <a:t>More details : </a:t>
            </a:r>
            <a:r>
              <a:rPr b="0" i="0" lang="en-US" sz="1754" u="sng" cap="none" strike="noStrike">
                <a:solidFill>
                  <a:srgbClr val="0000FF"/>
                </a:solidFill>
                <a:latin typeface="Arial"/>
                <a:ea typeface="Arial"/>
                <a:cs typeface="Arial"/>
                <a:sym typeface="Arial"/>
                <a:hlinkClick r:id="rId3">
                  <a:extLst>
                    <a:ext uri="{A12FA001-AC4F-418D-AE19-62706E023703}">
                      <ahyp:hlinkClr val="tx"/>
                    </a:ext>
                  </a:extLst>
                </a:hlinkClick>
              </a:rPr>
              <a:t>https://www.andreasjakl.com/basics-of-ar-slam-simultaneous-localization-and-mapping/</a:t>
            </a:r>
            <a:r>
              <a:rPr b="0" i="0" lang="en-US" sz="1754" u="none" cap="none" strike="noStrike">
                <a:solidFill>
                  <a:srgbClr val="0000FF"/>
                </a:solidFill>
                <a:latin typeface="Arial"/>
                <a:ea typeface="Arial"/>
                <a:cs typeface="Arial"/>
                <a:sym typeface="Arial"/>
              </a:rPr>
              <a:t> </a:t>
            </a:r>
            <a:endParaRPr b="0" i="0" sz="1754"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2"/>
          <p:cNvSpPr/>
          <p:nvPr/>
        </p:nvSpPr>
        <p:spPr>
          <a:xfrm>
            <a:off x="457200" y="510120"/>
            <a:ext cx="8228880" cy="67104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SLAM(3)</a:t>
            </a:r>
            <a:endParaRPr/>
          </a:p>
        </p:txBody>
      </p:sp>
      <p:sp>
        <p:nvSpPr>
          <p:cNvPr id="610" name="Google Shape;610;p12"/>
          <p:cNvSpPr/>
          <p:nvPr/>
        </p:nvSpPr>
        <p:spPr>
          <a:xfrm>
            <a:off x="457200" y="1604520"/>
            <a:ext cx="8228880" cy="39769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12"/>
          <p:cNvPicPr preferRelativeResize="0"/>
          <p:nvPr/>
        </p:nvPicPr>
        <p:blipFill rotWithShape="1">
          <a:blip r:embed="rId3">
            <a:alphaModFix/>
          </a:blip>
          <a:srcRect b="0" l="0" r="0" t="0"/>
          <a:stretch/>
        </p:blipFill>
        <p:spPr>
          <a:xfrm>
            <a:off x="328320" y="1418400"/>
            <a:ext cx="8579520" cy="4524840"/>
          </a:xfrm>
          <a:prstGeom prst="rect">
            <a:avLst/>
          </a:prstGeom>
          <a:noFill/>
          <a:ln>
            <a:noFill/>
          </a:ln>
        </p:spPr>
      </p:pic>
      <p:sp>
        <p:nvSpPr>
          <p:cNvPr id="612" name="Google Shape;612;p12"/>
          <p:cNvSpPr/>
          <p:nvPr/>
        </p:nvSpPr>
        <p:spPr>
          <a:xfrm>
            <a:off x="-16200" y="6217920"/>
            <a:ext cx="89769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sng" cap="none" strike="noStrike">
                <a:solidFill>
                  <a:srgbClr val="0000FF"/>
                </a:solidFill>
                <a:latin typeface="Arial"/>
                <a:ea typeface="Arial"/>
                <a:cs typeface="Arial"/>
                <a:sym typeface="Arial"/>
                <a:hlinkClick r:id="rId4">
                  <a:extLst>
                    <a:ext uri="{A12FA001-AC4F-418D-AE19-62706E023703}">
                      <ahyp:hlinkClr val="tx"/>
                    </a:ext>
                  </a:extLst>
                </a:hlinkClick>
              </a:rPr>
              <a:t>https://www.andreasjakl.com/basics-of-ar-slam-simultaneous-localization-and-mapping/</a:t>
            </a:r>
            <a:r>
              <a:rPr b="0" i="0" lang="en-US" sz="1800" u="none" cap="none" strike="noStrike">
                <a:solidFill>
                  <a:srgbClr val="0000FF"/>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3"/>
          <p:cNvSpPr/>
          <p:nvPr/>
        </p:nvSpPr>
        <p:spPr>
          <a:xfrm>
            <a:off x="457200" y="274680"/>
            <a:ext cx="8228520" cy="114192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r>
              <a:rPr b="0" i="0" lang="en-US" sz="4070" u="none" cap="none" strike="noStrike">
                <a:solidFill>
                  <a:srgbClr val="000000"/>
                </a:solidFill>
                <a:latin typeface="Calibri"/>
                <a:ea typeface="Calibri"/>
                <a:cs typeface="Calibri"/>
                <a:sym typeface="Calibri"/>
              </a:rPr>
              <a:t>2. Recognition based (marker-based)</a:t>
            </a:r>
            <a:endParaRPr b="0" i="0" sz="4070" u="none" cap="none" strike="noStrike">
              <a:solidFill>
                <a:schemeClr val="dk1"/>
              </a:solidFill>
              <a:latin typeface="Arial"/>
              <a:ea typeface="Arial"/>
              <a:cs typeface="Arial"/>
              <a:sym typeface="Arial"/>
            </a:endParaRPr>
          </a:p>
        </p:txBody>
      </p:sp>
      <p:sp>
        <p:nvSpPr>
          <p:cNvPr id="618" name="Google Shape;618;p13"/>
          <p:cNvSpPr/>
          <p:nvPr/>
        </p:nvSpPr>
        <p:spPr>
          <a:xfrm>
            <a:off x="251640" y="1340640"/>
            <a:ext cx="8712000" cy="331128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Recognition (or marker) based augmented reality uses a camera to identify visual markers or objects, such as:</a:t>
            </a:r>
            <a:endParaRPr b="0" i="0" sz="1400" u="none" cap="none" strike="noStrike">
              <a:solidFill>
                <a:schemeClr val="dk1"/>
              </a:solidFill>
              <a:latin typeface="Arial"/>
              <a:ea typeface="Arial"/>
              <a:cs typeface="Arial"/>
              <a:sym typeface="Arial"/>
            </a:endParaRPr>
          </a:p>
          <a:p>
            <a:pPr indent="-284760" lvl="1" marL="743040" marR="0" rtl="0" algn="l">
              <a:lnSpc>
                <a:spcPct val="100000"/>
              </a:lnSpc>
              <a:spcBef>
                <a:spcPts val="561"/>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 QR code</a:t>
            </a:r>
            <a:endParaRPr b="0" i="0" sz="1400" u="none" cap="none" strike="noStrike">
              <a:solidFill>
                <a:schemeClr val="dk1"/>
              </a:solidFill>
              <a:latin typeface="Arial"/>
              <a:ea typeface="Arial"/>
              <a:cs typeface="Arial"/>
              <a:sym typeface="Arial"/>
            </a:endParaRPr>
          </a:p>
          <a:p>
            <a:pPr indent="-284760" lvl="1" marL="743040" marR="0" rtl="0" algn="l">
              <a:lnSpc>
                <a:spcPct val="100000"/>
              </a:lnSpc>
              <a:spcBef>
                <a:spcPts val="561"/>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Bar code </a:t>
            </a:r>
            <a:endParaRPr b="0" i="0" sz="1400" u="none" cap="none" strike="noStrike">
              <a:solidFill>
                <a:schemeClr val="dk1"/>
              </a:solidFill>
              <a:latin typeface="Arial"/>
              <a:ea typeface="Arial"/>
              <a:cs typeface="Arial"/>
              <a:sym typeface="Arial"/>
            </a:endParaRPr>
          </a:p>
          <a:p>
            <a:pPr indent="-284760" lvl="1" marL="743040" marR="0" rtl="0" algn="l">
              <a:lnSpc>
                <a:spcPct val="100000"/>
              </a:lnSpc>
              <a:spcBef>
                <a:spcPts val="561"/>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or natural feature tracking (NFT) markers  صور طبيعية يمكن استخلاص خصائص مميزة لها,</a:t>
            </a:r>
            <a:endParaRPr b="0" i="0" sz="1400"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 it shows an </a:t>
            </a:r>
            <a:r>
              <a:rPr b="1" i="0" lang="en-US" sz="1400" u="none" cap="none" strike="noStrike">
                <a:solidFill>
                  <a:srgbClr val="000000"/>
                </a:solidFill>
                <a:latin typeface="Calibri"/>
                <a:ea typeface="Calibri"/>
                <a:cs typeface="Calibri"/>
                <a:sym typeface="Calibri"/>
              </a:rPr>
              <a:t>overlay</a:t>
            </a:r>
            <a:endParaRPr b="0" i="0" sz="1400"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400"/>
              <a:buFont typeface="Arial"/>
              <a:buChar char="•"/>
            </a:pPr>
            <a:r>
              <a:rPr b="1" i="0" lang="en-US" sz="1400" u="none" cap="none" strike="noStrike">
                <a:solidFill>
                  <a:srgbClr val="000000"/>
                </a:solidFill>
                <a:latin typeface="Calibri"/>
                <a:ea typeface="Calibri"/>
                <a:cs typeface="Calibri"/>
                <a:sym typeface="Calibri"/>
              </a:rPr>
              <a:t> طبقة اضافية على الصورة</a:t>
            </a:r>
            <a:br>
              <a:rPr b="0" i="0" lang="en-US" sz="1100" u="none" cap="none" strike="noStrike">
                <a:solidFill>
                  <a:schemeClr val="dk1"/>
                </a:solidFill>
                <a:latin typeface="Arial"/>
                <a:ea typeface="Arial"/>
                <a:cs typeface="Arial"/>
                <a:sym typeface="Arial"/>
              </a:rPr>
            </a:br>
            <a:r>
              <a:rPr b="0" i="0" lang="en-US" sz="1400" u="none" cap="none" strike="noStrike">
                <a:solidFill>
                  <a:srgbClr val="000000"/>
                </a:solidFill>
                <a:latin typeface="Calibri"/>
                <a:ea typeface="Calibri"/>
                <a:cs typeface="Calibri"/>
                <a:sym typeface="Calibri"/>
              </a:rPr>
              <a:t>only when the marker is sensed by the device. </a:t>
            </a:r>
            <a:endParaRPr b="0" i="0" sz="1400"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Marker-based AR technology depends upon device camera to distinguish a marker from other real-world objects.</a:t>
            </a:r>
            <a:endParaRPr b="0" i="0" sz="1400"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Not only the marker image but the position and orientation can also be calculated. </a:t>
            </a:r>
            <a:endParaRPr b="0" i="0" sz="1400"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Once recognized the marker on screen is replaced with a virtual 3D version of the corresponding object. This is done to permit the user to observe the object in more detail and from various angles. Rotating the marker would rotate the virtual replication as well.</a:t>
            </a:r>
            <a:endParaRPr b="0" i="0" sz="1400" u="none" cap="none" strike="noStrike">
              <a:solidFill>
                <a:schemeClr val="dk1"/>
              </a:solidFill>
              <a:latin typeface="Arial"/>
              <a:ea typeface="Arial"/>
              <a:cs typeface="Arial"/>
              <a:sym typeface="Arial"/>
            </a:endParaRPr>
          </a:p>
        </p:txBody>
      </p:sp>
      <p:pic>
        <p:nvPicPr>
          <p:cNvPr descr="Marker Based Augmented Reality" id="619" name="Google Shape;619;p13"/>
          <p:cNvPicPr preferRelativeResize="0"/>
          <p:nvPr/>
        </p:nvPicPr>
        <p:blipFill rotWithShape="1">
          <a:blip r:embed="rId3">
            <a:alphaModFix/>
          </a:blip>
          <a:srcRect b="0" l="0" r="0" t="0"/>
          <a:stretch/>
        </p:blipFill>
        <p:spPr>
          <a:xfrm>
            <a:off x="2051640" y="4797000"/>
            <a:ext cx="4285080" cy="20350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4"/>
          <p:cNvSpPr/>
          <p:nvPr/>
        </p:nvSpPr>
        <p:spPr>
          <a:xfrm>
            <a:off x="457200" y="274680"/>
            <a:ext cx="8228520" cy="63288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r>
              <a:rPr b="0" i="0" lang="en-US" sz="2992" u="none" cap="none" strike="noStrike">
                <a:solidFill>
                  <a:srgbClr val="000000"/>
                </a:solidFill>
                <a:latin typeface="Calibri"/>
                <a:ea typeface="Calibri"/>
                <a:cs typeface="Calibri"/>
                <a:sym typeface="Calibri"/>
              </a:rPr>
              <a:t>3. Location Based (Markerless)</a:t>
            </a:r>
            <a:endParaRPr b="0" i="0" sz="2992" u="none" cap="none" strike="noStrike">
              <a:solidFill>
                <a:schemeClr val="dk1"/>
              </a:solidFill>
              <a:latin typeface="Arial"/>
              <a:ea typeface="Arial"/>
              <a:cs typeface="Arial"/>
              <a:sym typeface="Arial"/>
            </a:endParaRPr>
          </a:p>
        </p:txBody>
      </p:sp>
      <p:sp>
        <p:nvSpPr>
          <p:cNvPr id="625" name="Google Shape;625;p14"/>
          <p:cNvSpPr/>
          <p:nvPr/>
        </p:nvSpPr>
        <p:spPr>
          <a:xfrm>
            <a:off x="467640" y="1166040"/>
            <a:ext cx="8228520" cy="276588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Contrary to recognition based, location-based AR relies on a </a:t>
            </a:r>
            <a:r>
              <a:rPr b="1" i="0" lang="en-US" sz="1800" u="none" cap="none" strike="noStrike">
                <a:solidFill>
                  <a:srgbClr val="000000"/>
                </a:solidFill>
                <a:latin typeface="Calibri"/>
                <a:ea typeface="Calibri"/>
                <a:cs typeface="Calibri"/>
                <a:sym typeface="Calibri"/>
              </a:rPr>
              <a:t>GPS</a:t>
            </a:r>
            <a:r>
              <a:rPr b="0" i="0" lang="en-US" sz="1800" u="none" cap="none" strike="noStrike">
                <a:solidFill>
                  <a:srgbClr val="000000"/>
                </a:solidFill>
                <a:latin typeface="Calibri"/>
                <a:ea typeface="Calibri"/>
                <a:cs typeface="Calibri"/>
                <a:sym typeface="Calibri"/>
              </a:rPr>
              <a:t>, </a:t>
            </a:r>
            <a:r>
              <a:rPr b="1" i="0" lang="en-US" sz="1800" u="none" cap="none" strike="noStrike">
                <a:solidFill>
                  <a:srgbClr val="000000"/>
                </a:solidFill>
                <a:latin typeface="Calibri"/>
                <a:ea typeface="Calibri"/>
                <a:cs typeface="Calibri"/>
                <a:sym typeface="Calibri"/>
              </a:rPr>
              <a:t>digital compass, velocity meter, or accelerometer </a:t>
            </a:r>
            <a:r>
              <a:rPr b="0" i="0" lang="en-US" sz="1800" u="none" cap="none" strike="noStrike">
                <a:solidFill>
                  <a:srgbClr val="000000"/>
                </a:solidFill>
                <a:latin typeface="Calibri"/>
                <a:ea typeface="Calibri"/>
                <a:cs typeface="Calibri"/>
                <a:sym typeface="Calibri"/>
              </a:rPr>
              <a:t>to provide data about the location and the augmented reality visualizations are activated based on these inputs. </a:t>
            </a:r>
            <a:endParaRPr b="0" i="0" sz="1800"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It is also known as </a:t>
            </a:r>
            <a:r>
              <a:rPr b="1" i="0" lang="en-US" sz="1800" u="none" cap="none" strike="noStrike">
                <a:solidFill>
                  <a:srgbClr val="000000"/>
                </a:solidFill>
                <a:latin typeface="Calibri"/>
                <a:ea typeface="Calibri"/>
                <a:cs typeface="Calibri"/>
                <a:sym typeface="Calibri"/>
              </a:rPr>
              <a:t>markerless</a:t>
            </a:r>
            <a:r>
              <a:rPr b="0" i="0" lang="en-US" sz="1800" u="none" cap="none" strike="noStrike">
                <a:solidFill>
                  <a:srgbClr val="000000"/>
                </a:solidFill>
                <a:latin typeface="Calibri"/>
                <a:ea typeface="Calibri"/>
                <a:cs typeface="Calibri"/>
                <a:sym typeface="Calibri"/>
              </a:rPr>
              <a:t> augmented reality. </a:t>
            </a:r>
            <a:endParaRPr b="0" i="0" sz="1800"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The location detection features in smartphones make it easy to leverage this type of augmented reality technology, making it quite popular. </a:t>
            </a:r>
            <a:endParaRPr b="0" i="0" sz="1800"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Some common uses of location-based AR include mapping directions, finding nearby services, and other location-centric mobile apps.</a:t>
            </a:r>
            <a:endParaRPr b="0" i="0" sz="1800" u="none" cap="none" strike="noStrike">
              <a:solidFill>
                <a:schemeClr val="dk1"/>
              </a:solidFill>
              <a:latin typeface="Arial"/>
              <a:ea typeface="Arial"/>
              <a:cs typeface="Arial"/>
              <a:sym typeface="Arial"/>
            </a:endParaRPr>
          </a:p>
        </p:txBody>
      </p:sp>
      <p:pic>
        <p:nvPicPr>
          <p:cNvPr descr="Markerless Augmented Reality" id="626" name="Google Shape;626;p14"/>
          <p:cNvPicPr preferRelativeResize="0"/>
          <p:nvPr/>
        </p:nvPicPr>
        <p:blipFill rotWithShape="1">
          <a:blip r:embed="rId3">
            <a:alphaModFix/>
          </a:blip>
          <a:srcRect b="0" l="42741" r="0" t="0"/>
          <a:stretch/>
        </p:blipFill>
        <p:spPr>
          <a:xfrm>
            <a:off x="1979640" y="4183200"/>
            <a:ext cx="4745880" cy="26737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5"/>
          <p:cNvSpPr/>
          <p:nvPr/>
        </p:nvSpPr>
        <p:spPr>
          <a:xfrm>
            <a:off x="467640" y="188640"/>
            <a:ext cx="8228520" cy="79092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r>
              <a:rPr b="0" i="0" lang="en-US" sz="3920" u="none" cap="none" strike="noStrike">
                <a:solidFill>
                  <a:srgbClr val="000000"/>
                </a:solidFill>
                <a:latin typeface="Calibri"/>
                <a:ea typeface="Calibri"/>
                <a:cs typeface="Calibri"/>
                <a:sym typeface="Calibri"/>
              </a:rPr>
              <a:t>4-</a:t>
            </a:r>
            <a:r>
              <a:rPr b="1" i="0" lang="en-US" sz="3920" u="none" cap="none" strike="noStrike">
                <a:solidFill>
                  <a:srgbClr val="000000"/>
                </a:solidFill>
                <a:latin typeface="Calibri"/>
                <a:ea typeface="Calibri"/>
                <a:cs typeface="Calibri"/>
                <a:sym typeface="Calibri"/>
              </a:rPr>
              <a:t> </a:t>
            </a:r>
            <a:r>
              <a:rPr b="0" i="0" lang="en-US" sz="3920" u="none" cap="none" strike="noStrike">
                <a:solidFill>
                  <a:srgbClr val="000000"/>
                </a:solidFill>
                <a:latin typeface="Calibri"/>
                <a:ea typeface="Calibri"/>
                <a:cs typeface="Calibri"/>
                <a:sym typeface="Calibri"/>
              </a:rPr>
              <a:t>Projection Based Augmented Reality</a:t>
            </a:r>
            <a:endParaRPr b="0" i="0" sz="3920" u="none" cap="none" strike="noStrike">
              <a:solidFill>
                <a:schemeClr val="dk1"/>
              </a:solidFill>
              <a:latin typeface="Arial"/>
              <a:ea typeface="Arial"/>
              <a:cs typeface="Arial"/>
              <a:sym typeface="Arial"/>
            </a:endParaRPr>
          </a:p>
        </p:txBody>
      </p:sp>
      <p:sp>
        <p:nvSpPr>
          <p:cNvPr id="632" name="Google Shape;632;p15"/>
          <p:cNvSpPr/>
          <p:nvPr/>
        </p:nvSpPr>
        <p:spPr>
          <a:xfrm>
            <a:off x="467640" y="1196640"/>
            <a:ext cx="8228520" cy="290772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Projection based augmented reality works by projecting artificial light onto real world surfaces. Projection based augmented reality applications allow for human interaction by sending light onto a real world surface and then sensing the human interaction (i.e. touch) of that projected light. Detecting the user’s interaction is done by differentiating between an expected (or known) projection and the altered projection (caused by the user's interaction). Another interesting application of projection based augmented reality utilizes laser plasma technology to project a three-dimensional (3D) interactive hologram into mid-air.</a:t>
            </a:r>
            <a:endParaRPr b="0" i="0" sz="1800" u="none" cap="none" strike="noStrike">
              <a:solidFill>
                <a:schemeClr val="dk1"/>
              </a:solidFill>
              <a:latin typeface="Arial"/>
              <a:ea typeface="Arial"/>
              <a:cs typeface="Arial"/>
              <a:sym typeface="Arial"/>
            </a:endParaRPr>
          </a:p>
        </p:txBody>
      </p:sp>
      <p:pic>
        <p:nvPicPr>
          <p:cNvPr descr="Projection Based Augmented Reality" id="633" name="Google Shape;633;p15"/>
          <p:cNvPicPr preferRelativeResize="0"/>
          <p:nvPr/>
        </p:nvPicPr>
        <p:blipFill rotWithShape="1">
          <a:blip r:embed="rId3">
            <a:alphaModFix/>
          </a:blip>
          <a:srcRect b="0" l="0" r="0" t="0"/>
          <a:stretch/>
        </p:blipFill>
        <p:spPr>
          <a:xfrm>
            <a:off x="2411640" y="4364280"/>
            <a:ext cx="3743280" cy="24951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6"/>
          <p:cNvSpPr/>
          <p:nvPr/>
        </p:nvSpPr>
        <p:spPr>
          <a:xfrm>
            <a:off x="457200" y="274680"/>
            <a:ext cx="8228520" cy="1141920"/>
          </a:xfrm>
          <a:prstGeom prst="rect">
            <a:avLst/>
          </a:prstGeom>
          <a:noFill/>
          <a:ln>
            <a:noFill/>
          </a:ln>
        </p:spPr>
        <p:txBody>
          <a:bodyPr anchorCtr="0" anchor="ctr" bIns="45000" lIns="90000" spcFirstLastPara="1" rIns="90000" wrap="square" tIns="45000">
            <a:normAutofit/>
          </a:bodyPr>
          <a:lstStyle/>
          <a:p>
            <a:pPr indent="0" lvl="0" marL="0" marR="0" rtl="0" algn="ctr">
              <a:lnSpc>
                <a:spcPct val="80000"/>
              </a:lnSpc>
              <a:spcBef>
                <a:spcPts val="0"/>
              </a:spcBef>
              <a:spcAft>
                <a:spcPts val="0"/>
              </a:spcAft>
              <a:buNone/>
            </a:pPr>
            <a:r>
              <a:rPr b="0" i="0" lang="en-US" sz="3872" u="none" cap="none" strike="noStrike">
                <a:solidFill>
                  <a:srgbClr val="000000"/>
                </a:solidFill>
                <a:latin typeface="Calibri"/>
                <a:ea typeface="Calibri"/>
                <a:cs typeface="Calibri"/>
                <a:sym typeface="Calibri"/>
              </a:rPr>
              <a:t>Different AR Devices</a:t>
            </a:r>
            <a:br>
              <a:rPr b="0" i="0" lang="en-US" sz="1584" u="none" cap="none" strike="noStrike">
                <a:solidFill>
                  <a:schemeClr val="dk1"/>
                </a:solidFill>
                <a:latin typeface="Arial"/>
                <a:ea typeface="Arial"/>
                <a:cs typeface="Arial"/>
                <a:sym typeface="Arial"/>
              </a:rPr>
            </a:br>
            <a:endParaRPr b="0" i="0" sz="3872" u="none" cap="none" strike="noStrike">
              <a:solidFill>
                <a:schemeClr val="dk1"/>
              </a:solidFill>
              <a:latin typeface="Arial"/>
              <a:ea typeface="Arial"/>
              <a:cs typeface="Arial"/>
              <a:sym typeface="Arial"/>
            </a:endParaRPr>
          </a:p>
        </p:txBody>
      </p:sp>
      <p:sp>
        <p:nvSpPr>
          <p:cNvPr id="639" name="Google Shape;639;p16"/>
          <p:cNvSpPr/>
          <p:nvPr/>
        </p:nvSpPr>
        <p:spPr>
          <a:xfrm>
            <a:off x="457200" y="1600200"/>
            <a:ext cx="8228520" cy="452484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100000"/>
              </a:lnSpc>
              <a:spcBef>
                <a:spcPts val="0"/>
              </a:spcBef>
              <a:spcAft>
                <a:spcPts val="0"/>
              </a:spcAft>
              <a:buClr>
                <a:srgbClr val="000000"/>
              </a:buClr>
              <a:buSzPts val="1900"/>
              <a:buFont typeface="Arial"/>
              <a:buChar char="•"/>
            </a:pPr>
            <a:r>
              <a:rPr b="0" i="0" lang="en-US" sz="1900" u="none" cap="none" strike="noStrike">
                <a:solidFill>
                  <a:srgbClr val="000000"/>
                </a:solidFill>
                <a:latin typeface="Calibri"/>
                <a:ea typeface="Calibri"/>
                <a:cs typeface="Calibri"/>
                <a:sym typeface="Calibri"/>
              </a:rPr>
              <a:t>Mobile Phones:</a:t>
            </a:r>
            <a:endParaRPr b="0" i="0" sz="1900" u="none" cap="none" strike="noStrike">
              <a:solidFill>
                <a:schemeClr val="dk1"/>
              </a:solidFill>
              <a:latin typeface="Arial"/>
              <a:ea typeface="Arial"/>
              <a:cs typeface="Arial"/>
              <a:sym typeface="Arial"/>
            </a:endParaRPr>
          </a:p>
          <a:p>
            <a:pPr indent="-284760" lvl="1" marL="743040" marR="0" rtl="0" algn="l">
              <a:lnSpc>
                <a:spcPct val="100000"/>
              </a:lnSpc>
              <a:spcBef>
                <a:spcPts val="320"/>
              </a:spcBef>
              <a:spcAft>
                <a:spcPts val="0"/>
              </a:spcAft>
              <a:buClr>
                <a:srgbClr val="000000"/>
              </a:buClr>
              <a:buSzPts val="1520"/>
              <a:buFont typeface="Arial"/>
              <a:buChar char="–"/>
            </a:pPr>
            <a:r>
              <a:rPr b="0" i="0" lang="en-US" sz="1520" u="none" cap="none" strike="noStrike">
                <a:solidFill>
                  <a:srgbClr val="000000"/>
                </a:solidFill>
                <a:latin typeface="Calibri"/>
                <a:ea typeface="Calibri"/>
                <a:cs typeface="Calibri"/>
                <a:sym typeface="Calibri"/>
              </a:rPr>
              <a:t>In case of </a:t>
            </a:r>
            <a:r>
              <a:rPr b="1" i="0" lang="en-US" sz="1520" u="none" cap="none" strike="noStrike">
                <a:solidFill>
                  <a:srgbClr val="000000"/>
                </a:solidFill>
                <a:latin typeface="Calibri"/>
                <a:ea typeface="Calibri"/>
                <a:cs typeface="Calibri"/>
                <a:sym typeface="Calibri"/>
              </a:rPr>
              <a:t>mobile devices</a:t>
            </a:r>
            <a:r>
              <a:rPr b="0" i="0" lang="en-US" sz="1520" u="none" cap="none" strike="noStrike">
                <a:solidFill>
                  <a:srgbClr val="000000"/>
                </a:solidFill>
                <a:latin typeface="Calibri"/>
                <a:ea typeface="Calibri"/>
                <a:cs typeface="Calibri"/>
                <a:sym typeface="Calibri"/>
              </a:rPr>
              <a:t> like smartphones and tablets, augmented reality technology can be used either through </a:t>
            </a:r>
            <a:r>
              <a:rPr b="0" i="0" lang="en-US" sz="1520" u="sng" cap="none" strike="noStrike">
                <a:solidFill>
                  <a:srgbClr val="0000FF"/>
                </a:solidFill>
                <a:latin typeface="Calibri"/>
                <a:ea typeface="Calibri"/>
                <a:cs typeface="Calibri"/>
                <a:sym typeface="Calibri"/>
                <a:hlinkClick r:id="rId3">
                  <a:extLst>
                    <a:ext uri="{A12FA001-AC4F-418D-AE19-62706E023703}">
                      <ahyp:hlinkClr val="tx"/>
                    </a:ext>
                  </a:extLst>
                </a:hlinkClick>
              </a:rPr>
              <a:t>location services</a:t>
            </a:r>
            <a:r>
              <a:rPr b="0" i="0" lang="en-US" sz="1520" u="none" cap="none" strike="noStrike">
                <a:solidFill>
                  <a:srgbClr val="000000"/>
                </a:solidFill>
                <a:latin typeface="Calibri"/>
                <a:ea typeface="Calibri"/>
                <a:cs typeface="Calibri"/>
                <a:sym typeface="Calibri"/>
              </a:rPr>
              <a:t> or camera or a combination of both. The viewer can see the input from the camera being modified on the screen. There are many location-based apps available for Android and iOS platform.</a:t>
            </a:r>
            <a:endParaRPr b="0" i="0" sz="1520" u="none" cap="none" strike="noStrike">
              <a:solidFill>
                <a:schemeClr val="dk1"/>
              </a:solidFill>
              <a:latin typeface="Arial"/>
              <a:ea typeface="Arial"/>
              <a:cs typeface="Arial"/>
              <a:sym typeface="Arial"/>
            </a:endParaRPr>
          </a:p>
          <a:p>
            <a:pPr indent="-342000" lvl="0" marL="343080"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Calibri"/>
                <a:ea typeface="Calibri"/>
                <a:cs typeface="Calibri"/>
                <a:sym typeface="Calibri"/>
              </a:rPr>
              <a:t>PC and Smart TVs:</a:t>
            </a:r>
            <a:endParaRPr b="0" i="0" sz="1900" u="none" cap="none" strike="noStrike">
              <a:solidFill>
                <a:schemeClr val="dk1"/>
              </a:solidFill>
              <a:latin typeface="Arial"/>
              <a:ea typeface="Arial"/>
              <a:cs typeface="Arial"/>
              <a:sym typeface="Arial"/>
            </a:endParaRPr>
          </a:p>
          <a:p>
            <a:pPr indent="-284760" lvl="1" marL="743040" marR="0" rtl="0" algn="l">
              <a:lnSpc>
                <a:spcPct val="100000"/>
              </a:lnSpc>
              <a:spcBef>
                <a:spcPts val="320"/>
              </a:spcBef>
              <a:spcAft>
                <a:spcPts val="0"/>
              </a:spcAft>
              <a:buClr>
                <a:srgbClr val="000000"/>
              </a:buClr>
              <a:buSzPts val="1520"/>
              <a:buFont typeface="Arial"/>
              <a:buChar char="–"/>
            </a:pPr>
            <a:r>
              <a:rPr b="1" i="0" lang="en-US" sz="1520" u="none" cap="none" strike="noStrike">
                <a:solidFill>
                  <a:srgbClr val="000000"/>
                </a:solidFill>
                <a:latin typeface="Calibri"/>
                <a:ea typeface="Calibri"/>
                <a:cs typeface="Calibri"/>
                <a:sym typeface="Calibri"/>
              </a:rPr>
              <a:t>PC and connected TV players</a:t>
            </a:r>
            <a:r>
              <a:rPr b="0" i="0" lang="en-US" sz="1520" u="none" cap="none" strike="noStrike">
                <a:solidFill>
                  <a:srgbClr val="000000"/>
                </a:solidFill>
                <a:latin typeface="Calibri"/>
                <a:ea typeface="Calibri"/>
                <a:cs typeface="Calibri"/>
                <a:sym typeface="Calibri"/>
              </a:rPr>
              <a:t> support Augmented Reality by relaying the virtual objects over the input from a webcam. Since it a hectic process to manipulate a tracker in front of your screen there aren’t many applications of AR on PCs or smart TVs.</a:t>
            </a:r>
            <a:endParaRPr b="0" i="0" sz="1520" u="none" cap="none" strike="noStrike">
              <a:solidFill>
                <a:schemeClr val="dk1"/>
              </a:solidFill>
              <a:latin typeface="Arial"/>
              <a:ea typeface="Arial"/>
              <a:cs typeface="Arial"/>
              <a:sym typeface="Arial"/>
            </a:endParaRPr>
          </a:p>
          <a:p>
            <a:pPr indent="-342000" lvl="0" marL="343080"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Calibri"/>
                <a:ea typeface="Calibri"/>
                <a:cs typeface="Calibri"/>
                <a:sym typeface="Calibri"/>
              </a:rPr>
              <a:t>Smart Glasses:</a:t>
            </a:r>
            <a:endParaRPr b="0" i="0" sz="1900" u="none" cap="none" strike="noStrike">
              <a:solidFill>
                <a:schemeClr val="dk1"/>
              </a:solidFill>
              <a:latin typeface="Arial"/>
              <a:ea typeface="Arial"/>
              <a:cs typeface="Arial"/>
              <a:sym typeface="Arial"/>
            </a:endParaRPr>
          </a:p>
          <a:p>
            <a:pPr indent="-284760" lvl="1" marL="743040" marR="0" rtl="0" algn="l">
              <a:lnSpc>
                <a:spcPct val="100000"/>
              </a:lnSpc>
              <a:spcBef>
                <a:spcPts val="320"/>
              </a:spcBef>
              <a:spcAft>
                <a:spcPts val="0"/>
              </a:spcAft>
              <a:buClr>
                <a:srgbClr val="000000"/>
              </a:buClr>
              <a:buSzPts val="1520"/>
              <a:buFont typeface="Arial"/>
              <a:buChar char="–"/>
            </a:pPr>
            <a:r>
              <a:rPr b="1" i="0" lang="en-US" sz="1520" u="none" cap="none" strike="noStrike">
                <a:solidFill>
                  <a:srgbClr val="000000"/>
                </a:solidFill>
                <a:latin typeface="Calibri"/>
                <a:ea typeface="Calibri"/>
                <a:cs typeface="Calibri"/>
                <a:sym typeface="Calibri"/>
              </a:rPr>
              <a:t>Head-mounted displays, glasses, and lenses </a:t>
            </a:r>
            <a:r>
              <a:rPr b="0" i="0" lang="en-US" sz="1520" u="none" cap="none" strike="noStrike">
                <a:solidFill>
                  <a:srgbClr val="000000"/>
                </a:solidFill>
                <a:latin typeface="Calibri"/>
                <a:ea typeface="Calibri"/>
                <a:cs typeface="Calibri"/>
                <a:sym typeface="Calibri"/>
              </a:rPr>
              <a:t>(yeah, we have it coming!) also support the Augmented Reality technology by making it an integral part of your entire field of view. This gives a more life-like AR experience giving a much broader scope of applications. For instance, there is an </a:t>
            </a:r>
            <a:r>
              <a:rPr b="0" i="0" lang="en-US" sz="1520" u="sng" cap="none" strike="noStrike">
                <a:solidFill>
                  <a:srgbClr val="0000FF"/>
                </a:solidFill>
                <a:latin typeface="Calibri"/>
                <a:ea typeface="Calibri"/>
                <a:cs typeface="Calibri"/>
                <a:sym typeface="Calibri"/>
                <a:hlinkClick r:id="rId4">
                  <a:extLst>
                    <a:ext uri="{A12FA001-AC4F-418D-AE19-62706E023703}">
                      <ahyp:hlinkClr val="tx"/>
                    </a:ext>
                  </a:extLst>
                </a:hlinkClick>
              </a:rPr>
              <a:t>AR helmet</a:t>
            </a:r>
            <a:r>
              <a:rPr b="0" i="0" lang="en-US" sz="1520" u="none" cap="none" strike="noStrike">
                <a:solidFill>
                  <a:srgbClr val="000000"/>
                </a:solidFill>
                <a:latin typeface="Calibri"/>
                <a:ea typeface="Calibri"/>
                <a:cs typeface="Calibri"/>
                <a:sym typeface="Calibri"/>
              </a:rPr>
              <a:t> that can give you life-like augmented reality experience while driving. This means you can get information about directions, speed, etc. without the need to look at the speedometer or mobile phone.</a:t>
            </a:r>
            <a:endParaRPr b="0" i="0" sz="152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None/>
            </a:pPr>
            <a:r>
              <a:t/>
            </a:r>
            <a:endParaRPr b="0" i="0" sz="152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7"/>
          <p:cNvSpPr/>
          <p:nvPr/>
        </p:nvSpPr>
        <p:spPr>
          <a:xfrm>
            <a:off x="457200" y="274680"/>
            <a:ext cx="8228520" cy="488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Calibri"/>
                <a:ea typeface="Calibri"/>
                <a:cs typeface="Calibri"/>
                <a:sym typeface="Calibri"/>
              </a:rPr>
              <a:t>Key Components to Augmented Reality Devices</a:t>
            </a:r>
            <a:endParaRPr b="0" i="0" sz="2400" u="none" cap="none" strike="noStrike">
              <a:solidFill>
                <a:schemeClr val="dk1"/>
              </a:solidFill>
              <a:latin typeface="Arial"/>
              <a:ea typeface="Arial"/>
              <a:cs typeface="Arial"/>
              <a:sym typeface="Arial"/>
            </a:endParaRPr>
          </a:p>
        </p:txBody>
      </p:sp>
      <p:sp>
        <p:nvSpPr>
          <p:cNvPr id="645" name="Google Shape;645;p17"/>
          <p:cNvSpPr/>
          <p:nvPr/>
        </p:nvSpPr>
        <p:spPr>
          <a:xfrm>
            <a:off x="457200" y="836640"/>
            <a:ext cx="8228520" cy="52884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1" i="0" lang="en-US" sz="2912" u="none" cap="none" strike="noStrike">
                <a:solidFill>
                  <a:srgbClr val="000000"/>
                </a:solidFill>
                <a:latin typeface="Calibri"/>
                <a:ea typeface="Calibri"/>
                <a:cs typeface="Calibri"/>
                <a:sym typeface="Calibri"/>
              </a:rPr>
              <a:t>1- Sensors and Cameras</a:t>
            </a:r>
            <a:endParaRPr b="0" i="0" sz="2912"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2912"/>
              <a:buFont typeface="Arial"/>
              <a:buChar char="•"/>
            </a:pPr>
            <a:r>
              <a:rPr b="0" i="0" lang="en-US" sz="2912" u="none" cap="none" strike="noStrike">
                <a:solidFill>
                  <a:srgbClr val="000000"/>
                </a:solidFill>
                <a:latin typeface="Calibri"/>
                <a:ea typeface="Calibri"/>
                <a:cs typeface="Calibri"/>
                <a:sym typeface="Calibri"/>
              </a:rPr>
              <a:t>Sensors are usually on the outside of the augmented reality device, and gather a user's real world interactions and communicate them to be processed and interpreted. Cameras are also located on the outside of the device, and visually scan to collect data about the surrounding area. The devices take this information, which often determines where surrounding physical objects are located, and then formulates a digital model to determine appropriate output. </a:t>
            </a:r>
            <a:endParaRPr b="0" i="0" sz="2912" u="none" cap="none" strike="noStrike">
              <a:solidFill>
                <a:schemeClr val="dk1"/>
              </a:solidFill>
              <a:latin typeface="Arial"/>
              <a:ea typeface="Arial"/>
              <a:cs typeface="Arial"/>
              <a:sym typeface="Arial"/>
            </a:endParaRPr>
          </a:p>
          <a:p>
            <a:pPr indent="0" lvl="0" marL="0" marR="0" rtl="0" algn="l">
              <a:lnSpc>
                <a:spcPct val="100000"/>
              </a:lnSpc>
              <a:spcBef>
                <a:spcPts val="641"/>
              </a:spcBef>
              <a:spcAft>
                <a:spcPts val="0"/>
              </a:spcAft>
              <a:buNone/>
            </a:pPr>
            <a:r>
              <a:t/>
            </a:r>
            <a:endParaRPr b="0" i="0" sz="2912"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8"/>
          <p:cNvSpPr/>
          <p:nvPr/>
        </p:nvSpPr>
        <p:spPr>
          <a:xfrm>
            <a:off x="457200" y="274680"/>
            <a:ext cx="8228520" cy="488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Calibri"/>
                <a:ea typeface="Calibri"/>
                <a:cs typeface="Calibri"/>
                <a:sym typeface="Calibri"/>
              </a:rPr>
              <a:t>Key Components to Augmented Reality Devices (2)</a:t>
            </a:r>
            <a:endParaRPr b="0" i="0" sz="2400" u="none" cap="none" strike="noStrike">
              <a:solidFill>
                <a:schemeClr val="dk1"/>
              </a:solidFill>
              <a:latin typeface="Arial"/>
              <a:ea typeface="Arial"/>
              <a:cs typeface="Arial"/>
              <a:sym typeface="Arial"/>
            </a:endParaRPr>
          </a:p>
        </p:txBody>
      </p:sp>
      <p:sp>
        <p:nvSpPr>
          <p:cNvPr id="651" name="Google Shape;651;p18"/>
          <p:cNvSpPr/>
          <p:nvPr/>
        </p:nvSpPr>
        <p:spPr>
          <a:xfrm>
            <a:off x="457200" y="836640"/>
            <a:ext cx="8228520" cy="52884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1" i="0" lang="en-US" sz="3200" u="none" cap="none" strike="noStrike">
                <a:solidFill>
                  <a:srgbClr val="000000"/>
                </a:solidFill>
                <a:latin typeface="Calibri"/>
                <a:ea typeface="Calibri"/>
                <a:cs typeface="Calibri"/>
                <a:sym typeface="Calibri"/>
              </a:rPr>
              <a:t>2-Projection</a:t>
            </a:r>
            <a:endParaRPr b="0" i="0" sz="3200"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While “Projection Based Augmented Reality” is a category in-itself, we are specifically referring to a miniature projector often found in a forward and outward-facing position on wearable augmented reality headsets. The projector can essentially turn any surface into an interactive environment.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9"/>
          <p:cNvSpPr/>
          <p:nvPr/>
        </p:nvSpPr>
        <p:spPr>
          <a:xfrm>
            <a:off x="457200" y="274680"/>
            <a:ext cx="8228520" cy="488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Calibri"/>
                <a:ea typeface="Calibri"/>
                <a:cs typeface="Calibri"/>
                <a:sym typeface="Calibri"/>
              </a:rPr>
              <a:t>Key Components to Augmented Reality Devices (3)</a:t>
            </a:r>
            <a:endParaRPr b="0" i="0" sz="2400" u="none" cap="none" strike="noStrike">
              <a:solidFill>
                <a:schemeClr val="dk1"/>
              </a:solidFill>
              <a:latin typeface="Arial"/>
              <a:ea typeface="Arial"/>
              <a:cs typeface="Arial"/>
              <a:sym typeface="Arial"/>
            </a:endParaRPr>
          </a:p>
        </p:txBody>
      </p:sp>
      <p:sp>
        <p:nvSpPr>
          <p:cNvPr id="657" name="Google Shape;657;p19"/>
          <p:cNvSpPr/>
          <p:nvPr/>
        </p:nvSpPr>
        <p:spPr>
          <a:xfrm>
            <a:off x="179640" y="764640"/>
            <a:ext cx="8856000" cy="609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Calibri"/>
                <a:ea typeface="Calibri"/>
                <a:cs typeface="Calibri"/>
                <a:sym typeface="Calibri"/>
              </a:rPr>
              <a:t>3-Processing</a:t>
            </a:r>
            <a:endParaRPr b="0" i="0" sz="1800" u="none" cap="none" strike="noStrike">
              <a:solidFill>
                <a:schemeClr val="dk1"/>
              </a:solidFill>
              <a:latin typeface="Arial"/>
              <a:ea typeface="Arial"/>
              <a:cs typeface="Arial"/>
              <a:sym typeface="Arial"/>
            </a:endParaRPr>
          </a:p>
          <a:p>
            <a:pPr indent="-342000" lvl="0" marL="343080" marR="0" rtl="0" algn="l">
              <a:lnSpc>
                <a:spcPct val="100000"/>
              </a:lnSpc>
              <a:spcBef>
                <a:spcPts val="32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Augmented reality devices are basically mini-supercomputers packed into tiny wearable devices. These devices require significant computer processing power and utilize many of the same components that our smartphones do. These components include a CPU, a GPU, flash memory, RAM, Bluetooth/Wifi microchip, global positioning system (GPS) microchip, and more. Advanced augmented reality devices, such as the Microsoft Hololens utilize an accelerometer (to measure the speed in which your head is moving), a gyroscope (to measure the tilt and orientation of your head), and a magnetometer (to function as a compass and figure out which direction your head is pointing) to provide for truly immersive experience.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
          <p:cNvSpPr/>
          <p:nvPr/>
        </p:nvSpPr>
        <p:spPr>
          <a:xfrm>
            <a:off x="457200" y="274680"/>
            <a:ext cx="8228520" cy="394524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Calibri"/>
                <a:ea typeface="Calibri"/>
                <a:cs typeface="Calibri"/>
                <a:sym typeface="Calibri"/>
              </a:rPr>
              <a:t>Part 1-</a:t>
            </a:r>
            <a:br>
              <a:rPr b="0" i="0" lang="en-US" sz="1800" u="none" cap="none" strike="noStrike">
                <a:solidFill>
                  <a:schemeClr val="dk1"/>
                </a:solidFill>
                <a:latin typeface="Arial"/>
                <a:ea typeface="Arial"/>
                <a:cs typeface="Arial"/>
                <a:sym typeface="Arial"/>
              </a:rPr>
            </a:br>
            <a:r>
              <a:rPr b="0" i="0" lang="en-US" sz="4400" u="none" cap="none" strike="noStrike">
                <a:solidFill>
                  <a:srgbClr val="000000"/>
                </a:solidFill>
                <a:latin typeface="Calibri"/>
                <a:ea typeface="Calibri"/>
                <a:cs typeface="Calibri"/>
                <a:sym typeface="Calibri"/>
              </a:rPr>
              <a:t>Augmented Reality (AR)</a:t>
            </a:r>
            <a:endParaRPr b="0" i="0" sz="4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0"/>
          <p:cNvSpPr/>
          <p:nvPr/>
        </p:nvSpPr>
        <p:spPr>
          <a:xfrm>
            <a:off x="914400" y="1541880"/>
            <a:ext cx="7735320" cy="4814640"/>
          </a:xfrm>
          <a:prstGeom prst="rect">
            <a:avLst/>
          </a:prstGeom>
          <a:noFill/>
          <a:ln>
            <a:noFill/>
          </a:ln>
        </p:spPr>
        <p:txBody>
          <a:bodyPr anchorCtr="0" anchor="t" bIns="45000" lIns="90000" spcFirstLastPara="1" rIns="90000" wrap="square" tIns="45000">
            <a:normAutofit/>
          </a:bodyPr>
          <a:lstStyle/>
          <a:p>
            <a:pPr indent="0" lvl="0" marL="0" marR="0" rtl="0" algn="just">
              <a:lnSpc>
                <a:spcPct val="90000"/>
              </a:lnSpc>
              <a:spcBef>
                <a:spcPts val="0"/>
              </a:spcBef>
              <a:spcAft>
                <a:spcPts val="0"/>
              </a:spcAft>
              <a:buNone/>
            </a:pPr>
            <a:r>
              <a:rPr b="1" i="0" lang="en-US" sz="2200" u="none" cap="none" strike="noStrike">
                <a:solidFill>
                  <a:srgbClr val="C00000"/>
                </a:solidFill>
                <a:latin typeface="Calibri"/>
                <a:ea typeface="Calibri"/>
                <a:cs typeface="Calibri"/>
                <a:sym typeface="Calibri"/>
              </a:rPr>
              <a:t>AR for work training</a:t>
            </a:r>
            <a:endParaRPr b="0" i="0" sz="2200" u="none" cap="none"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i="0" lang="en-US" sz="2000" u="sng" cap="none" strike="noStrike">
                <a:solidFill>
                  <a:srgbClr val="0000FF"/>
                </a:solidFill>
                <a:latin typeface="Calibri"/>
                <a:ea typeface="Calibri"/>
                <a:cs typeface="Calibri"/>
                <a:sym typeface="Calibri"/>
                <a:hlinkClick r:id="rId3">
                  <a:extLst>
                    <a:ext uri="{A12FA001-AC4F-418D-AE19-62706E023703}">
                      <ahyp:hlinkClr val="tx"/>
                    </a:ext>
                  </a:extLst>
                </a:hlinkClick>
              </a:rPr>
              <a:t>https://www.youtube.com/watch?v=RpXyagutoZg</a:t>
            </a:r>
            <a:endParaRPr b="0" i="0" sz="2000" u="none" cap="none"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i="0" lang="en-US" sz="2000" u="sng" cap="none" strike="noStrike">
                <a:solidFill>
                  <a:srgbClr val="0000FF"/>
                </a:solidFill>
                <a:latin typeface="Calibri"/>
                <a:ea typeface="Calibri"/>
                <a:cs typeface="Calibri"/>
                <a:sym typeface="Calibri"/>
                <a:hlinkClick r:id="rId4">
                  <a:extLst>
                    <a:ext uri="{A12FA001-AC4F-418D-AE19-62706E023703}">
                      <ahyp:hlinkClr val="tx"/>
                    </a:ext>
                  </a:extLst>
                </a:hlinkClick>
              </a:rPr>
              <a:t>https://www.youtube.com/watch?v=nFSAxMKHNMY</a:t>
            </a:r>
            <a:endParaRPr b="0" i="0" sz="2000" u="none" cap="none"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i="0" lang="en-US" sz="2000" u="sng" cap="none" strike="noStrike">
                <a:solidFill>
                  <a:srgbClr val="0000FF"/>
                </a:solidFill>
                <a:latin typeface="Calibri"/>
                <a:ea typeface="Calibri"/>
                <a:cs typeface="Calibri"/>
                <a:sym typeface="Calibri"/>
                <a:hlinkClick r:id="rId5">
                  <a:extLst>
                    <a:ext uri="{A12FA001-AC4F-418D-AE19-62706E023703}">
                      <ahyp:hlinkClr val="tx"/>
                    </a:ext>
                  </a:extLst>
                </a:hlinkClick>
              </a:rPr>
              <a:t>https://www.youtube.com/watch?v=KS_5OHoHHuo</a:t>
            </a:r>
            <a:endParaRPr b="0" i="0" sz="2000" u="none" cap="none"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i="0" lang="en-US" sz="2000" u="sng" cap="none" strike="noStrike">
                <a:solidFill>
                  <a:srgbClr val="0000FF"/>
                </a:solidFill>
                <a:latin typeface="Calibri"/>
                <a:ea typeface="Calibri"/>
                <a:cs typeface="Calibri"/>
                <a:sym typeface="Calibri"/>
                <a:hlinkClick r:id="rId6">
                  <a:extLst>
                    <a:ext uri="{A12FA001-AC4F-418D-AE19-62706E023703}">
                      <ahyp:hlinkClr val="tx"/>
                    </a:ext>
                  </a:extLst>
                </a:hlinkClick>
              </a:rPr>
              <a:t>https://www.youtube.com/watch?v=Zx3vwI59Oe4</a:t>
            </a:r>
            <a:endParaRPr b="0" i="0" sz="2000" u="none" cap="none"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1" i="0" lang="en-US" sz="2200" u="none" cap="none" strike="noStrike">
                <a:solidFill>
                  <a:srgbClr val="C00000"/>
                </a:solidFill>
                <a:latin typeface="Calibri"/>
                <a:ea typeface="Calibri"/>
                <a:cs typeface="Calibri"/>
                <a:sym typeface="Calibri"/>
              </a:rPr>
              <a:t>AR for fun</a:t>
            </a:r>
            <a:endParaRPr b="0" i="0" sz="2200" u="none" cap="none"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i="0" lang="en-US" sz="2000" u="sng" cap="none" strike="noStrike">
                <a:solidFill>
                  <a:srgbClr val="0000FF"/>
                </a:solidFill>
                <a:latin typeface="Calibri"/>
                <a:ea typeface="Calibri"/>
                <a:cs typeface="Calibri"/>
                <a:sym typeface="Calibri"/>
                <a:hlinkClick r:id="rId7">
                  <a:extLst>
                    <a:ext uri="{A12FA001-AC4F-418D-AE19-62706E023703}">
                      <ahyp:hlinkClr val="tx"/>
                    </a:ext>
                  </a:extLst>
                </a:hlinkClick>
              </a:rPr>
              <a:t>https://www.youtube.com/watch?v=fv71Pe9kTU0</a:t>
            </a:r>
            <a:endParaRPr b="0" i="0" sz="2000" u="none" cap="none"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1" i="0" lang="en-US" sz="2200" u="none" cap="none" strike="noStrike">
                <a:solidFill>
                  <a:srgbClr val="C00000"/>
                </a:solidFill>
                <a:latin typeface="Calibri"/>
                <a:ea typeface="Calibri"/>
                <a:cs typeface="Calibri"/>
                <a:sym typeface="Calibri"/>
              </a:rPr>
              <a:t>AR for campaigns/advertisement</a:t>
            </a:r>
            <a:endParaRPr b="0" i="0" sz="2200" u="none" cap="none"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i="0" lang="en-US" sz="2000" u="sng" cap="none" strike="noStrike">
                <a:solidFill>
                  <a:srgbClr val="0000FF"/>
                </a:solidFill>
                <a:latin typeface="Calibri"/>
                <a:ea typeface="Calibri"/>
                <a:cs typeface="Calibri"/>
                <a:sym typeface="Calibri"/>
                <a:hlinkClick r:id="rId8">
                  <a:extLst>
                    <a:ext uri="{A12FA001-AC4F-418D-AE19-62706E023703}">
                      <ahyp:hlinkClr val="tx"/>
                    </a:ext>
                  </a:extLst>
                </a:hlinkClick>
              </a:rPr>
              <a:t>https://www.youtube.com/watch?v=h2Jg8ryVk1k</a:t>
            </a:r>
            <a:endParaRPr b="0" i="0" sz="2000" u="none" cap="none"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21"/>
          <p:cNvSpPr/>
          <p:nvPr/>
        </p:nvSpPr>
        <p:spPr>
          <a:xfrm>
            <a:off x="457200" y="274680"/>
            <a:ext cx="8228520" cy="920880"/>
          </a:xfrm>
          <a:prstGeom prst="rect">
            <a:avLst/>
          </a:prstGeom>
          <a:noFill/>
          <a:ln>
            <a:noFill/>
          </a:ln>
        </p:spPr>
        <p:txBody>
          <a:bodyPr anchorCtr="0" anchor="ctr" bIns="45000" lIns="90000" spcFirstLastPara="1" rIns="90000" wrap="square" tIns="45000">
            <a:normAutofit/>
          </a:bodyPr>
          <a:lstStyle/>
          <a:p>
            <a:pPr indent="0" lvl="0" marL="0" marR="0" rtl="0" algn="ctr">
              <a:lnSpc>
                <a:spcPct val="90000"/>
              </a:lnSpc>
              <a:spcBef>
                <a:spcPts val="0"/>
              </a:spcBef>
              <a:spcAft>
                <a:spcPts val="0"/>
              </a:spcAft>
              <a:buNone/>
            </a:pPr>
            <a:r>
              <a:rPr b="0" i="0" lang="en-US" sz="3400" u="none" cap="none" strike="noStrike">
                <a:solidFill>
                  <a:srgbClr val="000000"/>
                </a:solidFill>
                <a:latin typeface="Calibri"/>
                <a:ea typeface="Calibri"/>
                <a:cs typeface="Calibri"/>
                <a:sym typeface="Calibri"/>
              </a:rPr>
              <a:t>Known AR SDKs for programmers </a:t>
            </a:r>
            <a:r>
              <a:rPr b="0" i="0" lang="en-US" sz="3400" u="none" cap="none" strike="noStrike">
                <a:solidFill>
                  <a:srgbClr val="FF0000"/>
                </a:solidFill>
                <a:latin typeface="Calibri"/>
                <a:ea typeface="Calibri"/>
                <a:cs typeface="Calibri"/>
                <a:sym typeface="Calibri"/>
              </a:rPr>
              <a:t>للاطلاع</a:t>
            </a:r>
            <a:br>
              <a:rPr b="0" i="0" lang="en-US" sz="1530" u="none" cap="none" strike="noStrike">
                <a:solidFill>
                  <a:schemeClr val="dk1"/>
                </a:solidFill>
                <a:latin typeface="Arial"/>
                <a:ea typeface="Arial"/>
                <a:cs typeface="Arial"/>
                <a:sym typeface="Arial"/>
              </a:rPr>
            </a:br>
            <a:r>
              <a:rPr b="0" i="0" lang="en-US" sz="1700" u="sng" cap="none" strike="noStrike">
                <a:solidFill>
                  <a:srgbClr val="0000FF"/>
                </a:solidFill>
                <a:latin typeface="Calibri"/>
                <a:ea typeface="Calibri"/>
                <a:cs typeface="Calibri"/>
                <a:sym typeface="Calibri"/>
                <a:hlinkClick r:id="rId3">
                  <a:extLst>
                    <a:ext uri="{A12FA001-AC4F-418D-AE19-62706E023703}">
                      <ahyp:hlinkClr val="tx"/>
                    </a:ext>
                  </a:extLst>
                </a:hlinkClick>
              </a:rPr>
              <a:t>https://rubygarage.org/blog/best-tools-for-building-augmented-reality-mobile-apps</a:t>
            </a:r>
            <a:r>
              <a:rPr b="0" i="0" lang="en-US" sz="1700" u="none" cap="none" strike="noStrike">
                <a:solidFill>
                  <a:srgbClr val="000000"/>
                </a:solidFill>
                <a:latin typeface="Calibri"/>
                <a:ea typeface="Calibri"/>
                <a:cs typeface="Calibri"/>
                <a:sym typeface="Calibri"/>
              </a:rPr>
              <a:t> </a:t>
            </a:r>
            <a:endParaRPr b="0" i="0" sz="1700" u="none" cap="none" strike="noStrike">
              <a:solidFill>
                <a:schemeClr val="dk1"/>
              </a:solidFill>
              <a:latin typeface="Arial"/>
              <a:ea typeface="Arial"/>
              <a:cs typeface="Arial"/>
              <a:sym typeface="Arial"/>
            </a:endParaRPr>
          </a:p>
        </p:txBody>
      </p:sp>
      <p:pic>
        <p:nvPicPr>
          <p:cNvPr id="668" name="Google Shape;668;p21"/>
          <p:cNvPicPr preferRelativeResize="0"/>
          <p:nvPr/>
        </p:nvPicPr>
        <p:blipFill rotWithShape="1">
          <a:blip r:embed="rId4">
            <a:alphaModFix/>
          </a:blip>
          <a:srcRect b="0" l="0" r="0" t="0"/>
          <a:stretch/>
        </p:blipFill>
        <p:spPr>
          <a:xfrm>
            <a:off x="179640" y="1412640"/>
            <a:ext cx="8746920" cy="51145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22"/>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dk1"/>
              </a:buClr>
              <a:buSzPts val="3200"/>
              <a:buFont typeface="Arial"/>
              <a:buNone/>
            </a:pPr>
            <a:r>
              <a:rPr b="1" lang="en-US" sz="3200"/>
              <a:t>What Web AR means (Augmented Reality on the Web)</a:t>
            </a:r>
            <a:br>
              <a:rPr b="1" lang="en-US" sz="3200"/>
            </a:br>
            <a:endParaRPr sz="3200"/>
          </a:p>
        </p:txBody>
      </p:sp>
      <p:sp>
        <p:nvSpPr>
          <p:cNvPr id="674" name="Google Shape;674;p22"/>
          <p:cNvSpPr txBox="1"/>
          <p:nvPr>
            <p:ph idx="1" type="body"/>
          </p:nvPr>
        </p:nvSpPr>
        <p:spPr>
          <a:xfrm>
            <a:off x="457199" y="1136186"/>
            <a:ext cx="8349671" cy="4461050"/>
          </a:xfrm>
          <a:prstGeom prst="rect">
            <a:avLst/>
          </a:prstGeom>
          <a:noFill/>
          <a:ln>
            <a:noFill/>
          </a:ln>
        </p:spPr>
        <p:txBody>
          <a:bodyPr anchorCtr="0" anchor="ctr" bIns="0" lIns="0" spcFirstLastPara="1" rIns="0" wrap="square" tIns="0">
            <a:norm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Augmented Reality is the technology that makes possible to add overlayed content on the real world. It can be provided for several type of devices: handleheld (like mobile phones), headsets, desktop displays, and so on.</a:t>
            </a:r>
            <a:endParaRPr/>
          </a:p>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For handleheld devices (more in general, for video-see-through devices) the 'reality' is captured from one or more cameras and then shown on the device display, adding some kind of content on top of it.</a:t>
            </a:r>
            <a:endParaRPr/>
          </a:p>
          <a:p>
            <a:pPr indent="0" lvl="0" marL="0" marR="0" rtl="0" algn="l">
              <a:lnSpc>
                <a:spcPct val="9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AR.js is one of the javascript libraries for web AR</a:t>
            </a:r>
            <a:endParaRPr b="0"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75" name="Google Shape;675;p22"/>
          <p:cNvSpPr txBox="1"/>
          <p:nvPr/>
        </p:nvSpPr>
        <p:spPr>
          <a:xfrm>
            <a:off x="244764" y="6215068"/>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https://ar-js-org.github.io/AR.js-Docs</a:t>
            </a:r>
            <a:r>
              <a:rPr b="0" i="0" lang="en-US" sz="1800" u="none" cap="none" strike="noStrike">
                <a:solidFill>
                  <a:schemeClr val="dk1"/>
                </a:solidFill>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23"/>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dk1"/>
              </a:buClr>
              <a:buSzPts val="3200"/>
              <a:buFont typeface="Arial"/>
              <a:buNone/>
            </a:pPr>
            <a:r>
              <a:rPr b="1" lang="en-US" sz="3200"/>
              <a:t>What Web AR means (Augmented Reality on the Web)</a:t>
            </a:r>
            <a:br>
              <a:rPr b="1" lang="en-US" sz="3200"/>
            </a:br>
            <a:endParaRPr sz="3200"/>
          </a:p>
        </p:txBody>
      </p:sp>
      <p:sp>
        <p:nvSpPr>
          <p:cNvPr id="681" name="Google Shape;681;p23"/>
          <p:cNvSpPr txBox="1"/>
          <p:nvPr/>
        </p:nvSpPr>
        <p:spPr>
          <a:xfrm>
            <a:off x="244764" y="6215068"/>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3">
                  <a:extLst>
                    <a:ext uri="{A12FA001-AC4F-418D-AE19-62706E023703}">
                      <ahyp:hlinkClr val="tx"/>
                    </a:ext>
                  </a:extLst>
                </a:hlinkClick>
              </a:rPr>
              <a:t>https://ar-js-org.github.io/AR.js-Docs</a:t>
            </a:r>
            <a:r>
              <a:rPr lang="en-US" sz="1800">
                <a:solidFill>
                  <a:schemeClr val="dk1"/>
                </a:solidFill>
                <a:latin typeface="Arial"/>
                <a:ea typeface="Arial"/>
                <a:cs typeface="Arial"/>
                <a:sym typeface="Arial"/>
              </a:rPr>
              <a:t> /</a:t>
            </a:r>
            <a:endParaRPr/>
          </a:p>
        </p:txBody>
      </p:sp>
      <p:pic>
        <p:nvPicPr>
          <p:cNvPr id="682" name="Google Shape;682;p23"/>
          <p:cNvPicPr preferRelativeResize="0"/>
          <p:nvPr/>
        </p:nvPicPr>
        <p:blipFill rotWithShape="1">
          <a:blip r:embed="rId4">
            <a:alphaModFix/>
          </a:blip>
          <a:srcRect b="0" l="0" r="0" t="0"/>
          <a:stretch/>
        </p:blipFill>
        <p:spPr>
          <a:xfrm>
            <a:off x="457200" y="1418400"/>
            <a:ext cx="8274929" cy="427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24"/>
          <p:cNvSpPr/>
          <p:nvPr/>
        </p:nvSpPr>
        <p:spPr>
          <a:xfrm>
            <a:off x="457200" y="274680"/>
            <a:ext cx="8228520" cy="48096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4400" strike="noStrike">
                <a:solidFill>
                  <a:srgbClr val="000000"/>
                </a:solidFill>
                <a:latin typeface="Calibri"/>
                <a:ea typeface="Calibri"/>
                <a:cs typeface="Calibri"/>
                <a:sym typeface="Calibri"/>
              </a:rPr>
              <a:t>Part 2-</a:t>
            </a:r>
            <a:br>
              <a:rPr lang="en-US" sz="1800">
                <a:solidFill>
                  <a:schemeClr val="dk1"/>
                </a:solidFill>
                <a:latin typeface="Arial"/>
                <a:ea typeface="Arial"/>
                <a:cs typeface="Arial"/>
                <a:sym typeface="Arial"/>
              </a:rPr>
            </a:br>
            <a:r>
              <a:rPr b="0" lang="en-US" sz="4400" strike="noStrike">
                <a:solidFill>
                  <a:srgbClr val="000000"/>
                </a:solidFill>
                <a:latin typeface="Calibri"/>
                <a:ea typeface="Calibri"/>
                <a:cs typeface="Calibri"/>
                <a:sym typeface="Calibri"/>
              </a:rPr>
              <a:t>Virtual Reality (VR)</a:t>
            </a:r>
            <a:endParaRPr b="0" sz="4400"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25"/>
          <p:cNvSpPr/>
          <p:nvPr/>
        </p:nvSpPr>
        <p:spPr>
          <a:xfrm>
            <a:off x="628560" y="1063440"/>
            <a:ext cx="7885800" cy="47736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None/>
            </a:pPr>
            <a:r>
              <a:rPr b="0" lang="en-US" sz="2800" strike="noStrike">
                <a:solidFill>
                  <a:srgbClr val="000000"/>
                </a:solidFill>
                <a:latin typeface="Calibri"/>
                <a:ea typeface="Calibri"/>
                <a:cs typeface="Calibri"/>
                <a:sym typeface="Calibri"/>
              </a:rPr>
              <a:t>Introduction</a:t>
            </a:r>
            <a:endParaRPr b="0" sz="2800" strike="noStrike">
              <a:solidFill>
                <a:schemeClr val="dk1"/>
              </a:solidFill>
              <a:latin typeface="Arial"/>
              <a:ea typeface="Arial"/>
              <a:cs typeface="Arial"/>
              <a:sym typeface="Arial"/>
            </a:endParaRPr>
          </a:p>
        </p:txBody>
      </p:sp>
      <p:sp>
        <p:nvSpPr>
          <p:cNvPr id="693" name="Google Shape;693;p25"/>
          <p:cNvSpPr/>
          <p:nvPr/>
        </p:nvSpPr>
        <p:spPr>
          <a:xfrm>
            <a:off x="3260160" y="1799640"/>
            <a:ext cx="5146920" cy="8841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lang="en-US" sz="2000" strike="noStrike">
                <a:solidFill>
                  <a:srgbClr val="000000"/>
                </a:solidFill>
                <a:latin typeface="Calibri"/>
                <a:ea typeface="Calibri"/>
                <a:cs typeface="Calibri"/>
                <a:sym typeface="Calibri"/>
              </a:rPr>
              <a:t>something not physically existent</a:t>
            </a:r>
            <a:endParaRPr b="0" sz="2000" strike="noStrike">
              <a:solidFill>
                <a:schemeClr val="dk1"/>
              </a:solidFill>
              <a:latin typeface="Arial"/>
              <a:ea typeface="Arial"/>
              <a:cs typeface="Arial"/>
              <a:sym typeface="Arial"/>
            </a:endParaRPr>
          </a:p>
        </p:txBody>
      </p:sp>
      <p:sp>
        <p:nvSpPr>
          <p:cNvPr id="694" name="Google Shape;694;p25"/>
          <p:cNvSpPr/>
          <p:nvPr/>
        </p:nvSpPr>
        <p:spPr>
          <a:xfrm>
            <a:off x="628560" y="1799640"/>
            <a:ext cx="2350080" cy="884160"/>
          </a:xfrm>
          <a:prstGeom prst="roundRect">
            <a:avLst>
              <a:gd fmla="val 16667" name="adj"/>
            </a:avLst>
          </a:prstGeom>
          <a:solidFill>
            <a:schemeClr val="accent1"/>
          </a:solidFill>
          <a:ln cap="flat" cmpd="sng" w="25400">
            <a:solidFill>
              <a:srgbClr val="395E89"/>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1800" cap="small" strike="noStrike">
                <a:solidFill>
                  <a:srgbClr val="FFFFFF"/>
                </a:solidFill>
                <a:latin typeface="Calibri"/>
                <a:ea typeface="Calibri"/>
                <a:cs typeface="Calibri"/>
                <a:sym typeface="Calibri"/>
              </a:rPr>
              <a:t>Virtual</a:t>
            </a:r>
            <a:endParaRPr b="0" sz="1800" strike="noStrike">
              <a:solidFill>
                <a:schemeClr val="dk1"/>
              </a:solidFill>
              <a:latin typeface="Arial"/>
              <a:ea typeface="Arial"/>
              <a:cs typeface="Arial"/>
              <a:sym typeface="Arial"/>
            </a:endParaRPr>
          </a:p>
        </p:txBody>
      </p:sp>
      <p:sp>
        <p:nvSpPr>
          <p:cNvPr id="695" name="Google Shape;695;p25"/>
          <p:cNvSpPr/>
          <p:nvPr/>
        </p:nvSpPr>
        <p:spPr>
          <a:xfrm>
            <a:off x="3260160" y="3425400"/>
            <a:ext cx="5146920" cy="88416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None/>
            </a:pPr>
            <a:r>
              <a:rPr b="0" lang="en-US" sz="2000" strike="noStrike">
                <a:solidFill>
                  <a:srgbClr val="000000"/>
                </a:solidFill>
                <a:latin typeface="Calibri"/>
                <a:ea typeface="Calibri"/>
                <a:cs typeface="Calibri"/>
                <a:sym typeface="Calibri"/>
              </a:rPr>
              <a:t>something physically existent</a:t>
            </a:r>
            <a:endParaRPr b="0" sz="2000" strike="noStrike">
              <a:solidFill>
                <a:schemeClr val="dk1"/>
              </a:solidFill>
              <a:latin typeface="Arial"/>
              <a:ea typeface="Arial"/>
              <a:cs typeface="Arial"/>
              <a:sym typeface="Arial"/>
            </a:endParaRPr>
          </a:p>
        </p:txBody>
      </p:sp>
      <p:sp>
        <p:nvSpPr>
          <p:cNvPr id="696" name="Google Shape;696;p25"/>
          <p:cNvSpPr/>
          <p:nvPr/>
        </p:nvSpPr>
        <p:spPr>
          <a:xfrm>
            <a:off x="628560" y="3425400"/>
            <a:ext cx="2350080" cy="884160"/>
          </a:xfrm>
          <a:prstGeom prst="roundRect">
            <a:avLst>
              <a:gd fmla="val 16667" name="adj"/>
            </a:avLst>
          </a:prstGeom>
          <a:solidFill>
            <a:schemeClr val="accent1"/>
          </a:solidFill>
          <a:ln cap="flat" cmpd="sng" w="25400">
            <a:solidFill>
              <a:srgbClr val="395E89"/>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1800" cap="small" strike="noStrike">
                <a:solidFill>
                  <a:srgbClr val="FFFFFF"/>
                </a:solidFill>
                <a:latin typeface="Calibri"/>
                <a:ea typeface="Calibri"/>
                <a:cs typeface="Calibri"/>
                <a:sym typeface="Calibri"/>
              </a:rPr>
              <a:t>Reality</a:t>
            </a:r>
            <a:endParaRPr b="0" sz="1800" strike="noStrike">
              <a:solidFill>
                <a:schemeClr val="dk1"/>
              </a:solidFill>
              <a:latin typeface="Arial"/>
              <a:ea typeface="Arial"/>
              <a:cs typeface="Arial"/>
              <a:sym typeface="Arial"/>
            </a:endParaRPr>
          </a:p>
        </p:txBody>
      </p:sp>
      <p:sp>
        <p:nvSpPr>
          <p:cNvPr id="697" name="Google Shape;697;p25"/>
          <p:cNvSpPr/>
          <p:nvPr/>
        </p:nvSpPr>
        <p:spPr>
          <a:xfrm>
            <a:off x="3260160" y="5050800"/>
            <a:ext cx="5146920" cy="88416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None/>
            </a:pPr>
            <a:r>
              <a:rPr b="0" lang="en-US" sz="2000" strike="noStrike">
                <a:solidFill>
                  <a:srgbClr val="000000"/>
                </a:solidFill>
                <a:latin typeface="Calibri"/>
                <a:ea typeface="Calibri"/>
                <a:cs typeface="Calibri"/>
                <a:sym typeface="Calibri"/>
              </a:rPr>
              <a:t>something not real but felt as real</a:t>
            </a:r>
            <a:endParaRPr b="0" sz="2000" strike="noStrike">
              <a:solidFill>
                <a:schemeClr val="dk1"/>
              </a:solidFill>
              <a:latin typeface="Arial"/>
              <a:ea typeface="Arial"/>
              <a:cs typeface="Arial"/>
              <a:sym typeface="Arial"/>
            </a:endParaRPr>
          </a:p>
        </p:txBody>
      </p:sp>
      <p:sp>
        <p:nvSpPr>
          <p:cNvPr id="698" name="Google Shape;698;p25"/>
          <p:cNvSpPr/>
          <p:nvPr/>
        </p:nvSpPr>
        <p:spPr>
          <a:xfrm>
            <a:off x="628560" y="5050800"/>
            <a:ext cx="2350080" cy="884160"/>
          </a:xfrm>
          <a:prstGeom prst="roundRect">
            <a:avLst>
              <a:gd fmla="val 16667" name="adj"/>
            </a:avLst>
          </a:prstGeom>
          <a:solidFill>
            <a:schemeClr val="accent1"/>
          </a:solidFill>
          <a:ln cap="flat" cmpd="sng" w="25400">
            <a:solidFill>
              <a:srgbClr val="395E89"/>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1800" cap="small" strike="noStrike">
                <a:solidFill>
                  <a:srgbClr val="FFFFFF"/>
                </a:solidFill>
                <a:latin typeface="Calibri"/>
                <a:ea typeface="Calibri"/>
                <a:cs typeface="Calibri"/>
                <a:sym typeface="Calibri"/>
              </a:rPr>
              <a:t>Virtual Reality</a:t>
            </a:r>
            <a:endParaRPr b="0" sz="1800" strike="noStrike">
              <a:solidFill>
                <a:schemeClr val="dk1"/>
              </a:solidFill>
              <a:latin typeface="Arial"/>
              <a:ea typeface="Arial"/>
              <a:cs typeface="Arial"/>
              <a:sym typeface="Arial"/>
            </a:endParaRPr>
          </a:p>
        </p:txBody>
      </p:sp>
      <p:sp>
        <p:nvSpPr>
          <p:cNvPr id="699" name="Google Shape;699;p25"/>
          <p:cNvSpPr/>
          <p:nvPr/>
        </p:nvSpPr>
        <p:spPr>
          <a:xfrm>
            <a:off x="1554840" y="2814120"/>
            <a:ext cx="497880" cy="481320"/>
          </a:xfrm>
          <a:prstGeom prst="plus">
            <a:avLst>
              <a:gd fmla="val 40047" name="adj"/>
            </a:avLst>
          </a:prstGeom>
          <a:solidFill>
            <a:schemeClr val="accent1"/>
          </a:solidFill>
          <a:ln cap="flat" cmpd="sng" w="25400">
            <a:solidFill>
              <a:srgbClr val="395E8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1481400" y="4434120"/>
            <a:ext cx="644760" cy="492480"/>
          </a:xfrm>
          <a:prstGeom prst="mathEqual">
            <a:avLst>
              <a:gd fmla="val 23520" name="adj1"/>
              <a:gd fmla="val 11760" name="adj2"/>
            </a:avLst>
          </a:prstGeom>
          <a:solidFill>
            <a:schemeClr val="accent1"/>
          </a:solidFill>
          <a:ln cap="flat" cmpd="sng" w="25400">
            <a:solidFill>
              <a:srgbClr val="395E8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4"/>
                                        </p:tgtEl>
                                        <p:attrNameLst>
                                          <p:attrName>style.visibility</p:attrName>
                                        </p:attrNameLst>
                                      </p:cBhvr>
                                      <p:to>
                                        <p:strVal val="visible"/>
                                      </p:to>
                                    </p:set>
                                    <p:anim calcmode="lin" valueType="num">
                                      <p:cBhvr additive="base">
                                        <p:cTn dur="500"/>
                                        <p:tgtEl>
                                          <p:spTgt spid="6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3">
                                            <p:txEl>
                                              <p:pRg end="0" st="0"/>
                                            </p:txEl>
                                          </p:spTgt>
                                        </p:tgtEl>
                                        <p:attrNameLst>
                                          <p:attrName>style.visibility</p:attrName>
                                        </p:attrNameLst>
                                      </p:cBhvr>
                                      <p:to>
                                        <p:strVal val="visible"/>
                                      </p:to>
                                    </p:set>
                                    <p:anim calcmode="lin" valueType="num">
                                      <p:cBhvr additive="base">
                                        <p:cTn dur="500"/>
                                        <p:tgtEl>
                                          <p:spTgt spid="69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9"/>
                                        </p:tgtEl>
                                        <p:attrNameLst>
                                          <p:attrName>style.visibility</p:attrName>
                                        </p:attrNameLst>
                                      </p:cBhvr>
                                      <p:to>
                                        <p:strVal val="visible"/>
                                      </p:to>
                                    </p:set>
                                    <p:anim calcmode="lin" valueType="num">
                                      <p:cBhvr additive="base">
                                        <p:cTn dur="500"/>
                                        <p:tgtEl>
                                          <p:spTgt spid="6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500"/>
                                        <p:tgtEl>
                                          <p:spTgt spid="6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5"/>
                                        </p:tgtEl>
                                        <p:attrNameLst>
                                          <p:attrName>style.visibility</p:attrName>
                                        </p:attrNameLst>
                                      </p:cBhvr>
                                      <p:to>
                                        <p:strVal val="visible"/>
                                      </p:to>
                                    </p:set>
                                    <p:anim calcmode="lin" valueType="num">
                                      <p:cBhvr additive="base">
                                        <p:cTn dur="500"/>
                                        <p:tgtEl>
                                          <p:spTgt spid="6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0"/>
                                        </p:tgtEl>
                                        <p:attrNameLst>
                                          <p:attrName>style.visibility</p:attrName>
                                        </p:attrNameLst>
                                      </p:cBhvr>
                                      <p:to>
                                        <p:strVal val="visible"/>
                                      </p:to>
                                    </p:set>
                                    <p:anim calcmode="lin" valueType="num">
                                      <p:cBhvr additive="base">
                                        <p:cTn dur="500"/>
                                        <p:tgtEl>
                                          <p:spTgt spid="7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8"/>
                                        </p:tgtEl>
                                        <p:attrNameLst>
                                          <p:attrName>style.visibility</p:attrName>
                                        </p:attrNameLst>
                                      </p:cBhvr>
                                      <p:to>
                                        <p:strVal val="visible"/>
                                      </p:to>
                                    </p:set>
                                    <p:anim calcmode="lin" valueType="num">
                                      <p:cBhvr additive="base">
                                        <p:cTn dur="500"/>
                                        <p:tgtEl>
                                          <p:spTgt spid="6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7"/>
                                        </p:tgtEl>
                                        <p:attrNameLst>
                                          <p:attrName>style.visibility</p:attrName>
                                        </p:attrNameLst>
                                      </p:cBhvr>
                                      <p:to>
                                        <p:strVal val="visible"/>
                                      </p:to>
                                    </p:set>
                                    <p:anim calcmode="lin" valueType="num">
                                      <p:cBhvr additive="base">
                                        <p:cTn dur="500"/>
                                        <p:tgtEl>
                                          <p:spTgt spid="6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26"/>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4400" strike="noStrike">
                <a:solidFill>
                  <a:srgbClr val="000000"/>
                </a:solidFill>
                <a:latin typeface="Calibri"/>
                <a:ea typeface="Calibri"/>
                <a:cs typeface="Calibri"/>
                <a:sym typeface="Calibri"/>
              </a:rPr>
              <a:t>What’s VR?</a:t>
            </a:r>
            <a:endParaRPr b="0" sz="4400" strike="noStrike">
              <a:solidFill>
                <a:schemeClr val="dk1"/>
              </a:solidFill>
              <a:latin typeface="Arial"/>
              <a:ea typeface="Arial"/>
              <a:cs typeface="Arial"/>
              <a:sym typeface="Arial"/>
            </a:endParaRPr>
          </a:p>
        </p:txBody>
      </p:sp>
      <p:sp>
        <p:nvSpPr>
          <p:cNvPr id="706" name="Google Shape;706;p26"/>
          <p:cNvSpPr/>
          <p:nvPr/>
        </p:nvSpPr>
        <p:spPr>
          <a:xfrm>
            <a:off x="457200" y="1600200"/>
            <a:ext cx="8228520" cy="4524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3200" strike="noStrike">
                <a:solidFill>
                  <a:srgbClr val="000000"/>
                </a:solidFill>
                <a:latin typeface="Calibri"/>
                <a:ea typeface="Calibri"/>
                <a:cs typeface="Calibri"/>
                <a:sym typeface="Calibri"/>
              </a:rPr>
              <a:t>VR is a computer interfaces which tries to mimic (simulate) real world beyond the flat monitor to give an immersive 3D (Three Dimension) visual experiences</a:t>
            </a:r>
            <a:endParaRPr b="0" sz="3200" strike="noStrike">
              <a:solidFill>
                <a:schemeClr val="dk1"/>
              </a:solidFill>
              <a:latin typeface="Arial"/>
              <a:ea typeface="Arial"/>
              <a:cs typeface="Arial"/>
              <a:sym typeface="Arial"/>
            </a:endParaRPr>
          </a:p>
          <a:p>
            <a:pPr indent="0" lvl="0" marL="0" marR="0" rtl="0" algn="l">
              <a:lnSpc>
                <a:spcPct val="100000"/>
              </a:lnSpc>
              <a:spcBef>
                <a:spcPts val="641"/>
              </a:spcBef>
              <a:spcAft>
                <a:spcPts val="0"/>
              </a:spcAft>
              <a:buNone/>
            </a:pPr>
            <a:r>
              <a:rPr b="0" lang="en-US" sz="3200" strike="noStrike">
                <a:solidFill>
                  <a:srgbClr val="000000"/>
                </a:solidFill>
                <a:latin typeface="Calibri"/>
                <a:ea typeface="Calibri"/>
                <a:cs typeface="Calibri"/>
                <a:sym typeface="Calibri"/>
              </a:rPr>
              <a:t> تجربة يندمج معها المستخدم. </a:t>
            </a:r>
            <a:endParaRPr b="0" sz="3200"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27"/>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4400" strike="noStrike">
                <a:solidFill>
                  <a:srgbClr val="000000"/>
                </a:solidFill>
                <a:latin typeface="Calibri"/>
                <a:ea typeface="Calibri"/>
                <a:cs typeface="Calibri"/>
                <a:sym typeface="Calibri"/>
              </a:rPr>
              <a:t>Application Areas for VR</a:t>
            </a:r>
            <a:endParaRPr b="0" sz="4400" strike="noStrike">
              <a:solidFill>
                <a:schemeClr val="dk1"/>
              </a:solidFill>
              <a:latin typeface="Arial"/>
              <a:ea typeface="Arial"/>
              <a:cs typeface="Arial"/>
              <a:sym typeface="Arial"/>
            </a:endParaRPr>
          </a:p>
        </p:txBody>
      </p:sp>
      <p:sp>
        <p:nvSpPr>
          <p:cNvPr id="712" name="Google Shape;712;p27"/>
          <p:cNvSpPr/>
          <p:nvPr/>
        </p:nvSpPr>
        <p:spPr>
          <a:xfrm>
            <a:off x="457200" y="1600200"/>
            <a:ext cx="8228520" cy="452484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80000"/>
              </a:lnSpc>
              <a:spcBef>
                <a:spcPts val="0"/>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Education</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Healthcare</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Entertainment</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Business</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Engineering</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Sport</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Media</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Virtual Reality and Scientific Visualization</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Telecommunications</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Construction</a:t>
            </a:r>
            <a:endParaRPr b="0" sz="2480" strike="noStrike">
              <a:solidFill>
                <a:schemeClr val="dk1"/>
              </a:solidFill>
              <a:latin typeface="Arial"/>
              <a:ea typeface="Arial"/>
              <a:cs typeface="Arial"/>
              <a:sym typeface="Arial"/>
            </a:endParaRPr>
          </a:p>
          <a:p>
            <a:pPr indent="-342000" lvl="0" marL="343080" marR="0" rtl="0" algn="l">
              <a:lnSpc>
                <a:spcPct val="80000"/>
              </a:lnSpc>
              <a:spcBef>
                <a:spcPts val="641"/>
              </a:spcBef>
              <a:spcAft>
                <a:spcPts val="0"/>
              </a:spcAft>
              <a:buClr>
                <a:srgbClr val="000000"/>
              </a:buClr>
              <a:buSzPts val="2480"/>
              <a:buFont typeface="Arial"/>
              <a:buChar char="•"/>
            </a:pPr>
            <a:r>
              <a:rPr b="0" lang="en-US" sz="2480" strike="noStrike">
                <a:solidFill>
                  <a:srgbClr val="000000"/>
                </a:solidFill>
                <a:latin typeface="Calibri"/>
                <a:ea typeface="Calibri"/>
                <a:cs typeface="Calibri"/>
                <a:sym typeface="Calibri"/>
              </a:rPr>
              <a:t>And more…</a:t>
            </a:r>
            <a:endParaRPr b="0" sz="2480"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28"/>
          <p:cNvSpPr/>
          <p:nvPr/>
        </p:nvSpPr>
        <p:spPr>
          <a:xfrm>
            <a:off x="483120" y="418320"/>
            <a:ext cx="8514360" cy="47736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None/>
            </a:pPr>
            <a:r>
              <a:rPr b="0" lang="en-US" sz="2400" strike="noStrike">
                <a:solidFill>
                  <a:srgbClr val="000000"/>
                </a:solidFill>
                <a:latin typeface="Calibri"/>
                <a:ea typeface="Calibri"/>
                <a:cs typeface="Calibri"/>
                <a:sym typeface="Calibri"/>
              </a:rPr>
              <a:t>Video Clips of Virtual Reality (VR) Examples</a:t>
            </a:r>
            <a:endParaRPr b="0" sz="2400" strike="noStrike">
              <a:solidFill>
                <a:schemeClr val="dk1"/>
              </a:solidFill>
              <a:latin typeface="Arial"/>
              <a:ea typeface="Arial"/>
              <a:cs typeface="Arial"/>
              <a:sym typeface="Arial"/>
            </a:endParaRPr>
          </a:p>
        </p:txBody>
      </p:sp>
      <p:sp>
        <p:nvSpPr>
          <p:cNvPr id="718" name="Google Shape;718;p28"/>
          <p:cNvSpPr/>
          <p:nvPr/>
        </p:nvSpPr>
        <p:spPr>
          <a:xfrm>
            <a:off x="290160" y="1108364"/>
            <a:ext cx="8707320" cy="4853956"/>
          </a:xfrm>
          <a:prstGeom prst="rect">
            <a:avLst/>
          </a:prstGeom>
          <a:noFill/>
          <a:ln>
            <a:noFill/>
          </a:ln>
        </p:spPr>
        <p:txBody>
          <a:bodyPr anchorCtr="0" anchor="t" bIns="45000" lIns="90000" spcFirstLastPara="1" rIns="90000" wrap="square" tIns="45000">
            <a:normAutofit/>
          </a:bodyPr>
          <a:lstStyle/>
          <a:p>
            <a:pPr indent="0" lvl="0" marL="0" marR="0" rtl="0" algn="l">
              <a:lnSpc>
                <a:spcPct val="120000"/>
              </a:lnSpc>
              <a:spcBef>
                <a:spcPts val="0"/>
              </a:spcBef>
              <a:spcAft>
                <a:spcPts val="0"/>
              </a:spcAft>
              <a:buNone/>
            </a:pPr>
            <a:r>
              <a:t/>
            </a:r>
            <a:endParaRPr b="0" sz="1100"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1" lang="en-US" sz="1100" strike="noStrike">
                <a:solidFill>
                  <a:srgbClr val="C00000"/>
                </a:solidFill>
                <a:latin typeface="Calibri"/>
                <a:ea typeface="Calibri"/>
                <a:cs typeface="Calibri"/>
                <a:sym typeface="Calibri"/>
              </a:rPr>
              <a:t>VR for Medical Purposes:</a:t>
            </a:r>
            <a:endParaRPr b="0" sz="1100"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lang="en-US" sz="1100" u="sng" strike="noStrike">
                <a:solidFill>
                  <a:srgbClr val="0000FF"/>
                </a:solidFill>
                <a:latin typeface="Calibri"/>
                <a:ea typeface="Calibri"/>
                <a:cs typeface="Calibri"/>
                <a:sym typeface="Calibri"/>
                <a:hlinkClick r:id="rId3">
                  <a:extLst>
                    <a:ext uri="{A12FA001-AC4F-418D-AE19-62706E023703}">
                      <ahyp:hlinkClr val="tx"/>
                    </a:ext>
                  </a:extLst>
                </a:hlinkClick>
              </a:rPr>
              <a:t>https://www.youtube.com/watch?v=AttXbcLUyR0</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t/>
            </a:r>
            <a:endParaRPr b="0" sz="1100"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1" lang="en-US" sz="1100" strike="noStrike">
                <a:solidFill>
                  <a:srgbClr val="D62E4E"/>
                </a:solidFill>
                <a:latin typeface="Calibri"/>
                <a:ea typeface="Calibri"/>
                <a:cs typeface="Calibri"/>
                <a:sym typeface="Calibri"/>
              </a:rPr>
              <a:t>VR for education:</a:t>
            </a:r>
            <a:endParaRPr b="0" sz="1100"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lang="en-US" sz="1100" strike="noStrike">
                <a:solidFill>
                  <a:srgbClr val="000000"/>
                </a:solidFill>
                <a:latin typeface="Calibri"/>
                <a:ea typeface="Calibri"/>
                <a:cs typeface="Calibri"/>
                <a:sym typeface="Calibri"/>
              </a:rPr>
              <a:t>-(Playlist) </a:t>
            </a:r>
            <a:endParaRPr b="0" sz="1100"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lang="en-US" sz="1100" u="sng" strike="noStrike">
                <a:solidFill>
                  <a:srgbClr val="0000FF"/>
                </a:solidFill>
                <a:latin typeface="Calibri"/>
                <a:ea typeface="Calibri"/>
                <a:cs typeface="Calibri"/>
                <a:sym typeface="Calibri"/>
                <a:hlinkClick r:id="rId4">
                  <a:extLst>
                    <a:ext uri="{A12FA001-AC4F-418D-AE19-62706E023703}">
                      <ahyp:hlinkClr val="tx"/>
                    </a:ext>
                  </a:extLst>
                </a:hlinkClick>
              </a:rPr>
              <a:t>https://www.youtube.com/watch?v=etn2zCa7n40&amp;list=PLsEIM9hdIUosSlpteW-aUbT19LopPbwmM</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0" lang="en-US" sz="1100" strike="noStrike">
                <a:solidFill>
                  <a:srgbClr val="000000"/>
                </a:solidFill>
                <a:latin typeface="Calibri"/>
                <a:ea typeface="Calibri"/>
                <a:cs typeface="Calibri"/>
                <a:sym typeface="Calibri"/>
              </a:rPr>
              <a:t>- </a:t>
            </a:r>
            <a:r>
              <a:rPr b="0" lang="en-US" sz="1100" u="sng" strike="noStrike">
                <a:solidFill>
                  <a:srgbClr val="0000FF"/>
                </a:solidFill>
                <a:latin typeface="Calibri"/>
                <a:ea typeface="Calibri"/>
                <a:cs typeface="Calibri"/>
                <a:sym typeface="Calibri"/>
                <a:hlinkClick r:id="rId5">
                  <a:extLst>
                    <a:ext uri="{A12FA001-AC4F-418D-AE19-62706E023703}">
                      <ahyp:hlinkClr val="tx"/>
                    </a:ext>
                  </a:extLst>
                </a:hlinkClick>
              </a:rPr>
              <a:t>https://www.youtube.com/watch?v=iofuy7tTiYE</a:t>
            </a:r>
            <a:endParaRPr b="0" sz="1100" strike="noStrike">
              <a:solidFill>
                <a:schemeClr val="dk1"/>
              </a:solidFill>
              <a:latin typeface="Arial"/>
              <a:ea typeface="Arial"/>
              <a:cs typeface="Arial"/>
              <a:sym typeface="Arial"/>
            </a:endParaRPr>
          </a:p>
          <a:p>
            <a:pPr indent="0" lvl="0" marL="0" marR="0" rtl="0" algn="just">
              <a:lnSpc>
                <a:spcPct val="90000"/>
              </a:lnSpc>
              <a:spcBef>
                <a:spcPts val="1001"/>
              </a:spcBef>
              <a:spcAft>
                <a:spcPts val="0"/>
              </a:spcAft>
              <a:buNone/>
            </a:pPr>
            <a:r>
              <a:rPr b="1" lang="en-US" sz="1100" strike="noStrike">
                <a:solidFill>
                  <a:srgbClr val="C00000"/>
                </a:solidFill>
                <a:latin typeface="Calibri"/>
                <a:ea typeface="Calibri"/>
                <a:cs typeface="Calibri"/>
                <a:sym typeface="Calibri"/>
              </a:rPr>
              <a:t>VR Training</a:t>
            </a:r>
            <a:endParaRPr b="0" sz="1100" strike="noStrike">
              <a:solidFill>
                <a:schemeClr val="dk1"/>
              </a:solidFill>
              <a:latin typeface="Arial"/>
              <a:ea typeface="Arial"/>
              <a:cs typeface="Arial"/>
              <a:sym typeface="Arial"/>
            </a:endParaRPr>
          </a:p>
          <a:p>
            <a:pPr indent="0" lvl="0" marL="0" marR="0" rtl="0" algn="l">
              <a:lnSpc>
                <a:spcPct val="90000"/>
              </a:lnSpc>
              <a:spcBef>
                <a:spcPts val="1001"/>
              </a:spcBef>
              <a:spcAft>
                <a:spcPts val="0"/>
              </a:spcAft>
              <a:buNone/>
            </a:pPr>
            <a:r>
              <a:rPr b="0" lang="en-US" sz="1100" u="sng" strike="noStrike">
                <a:solidFill>
                  <a:srgbClr val="0000FF"/>
                </a:solidFill>
                <a:latin typeface="Calibri"/>
                <a:ea typeface="Calibri"/>
                <a:cs typeface="Calibri"/>
                <a:sym typeface="Calibri"/>
                <a:hlinkClick r:id="rId6">
                  <a:extLst>
                    <a:ext uri="{A12FA001-AC4F-418D-AE19-62706E023703}">
                      <ahyp:hlinkClr val="tx"/>
                    </a:ext>
                  </a:extLst>
                </a:hlinkClick>
              </a:rPr>
              <a:t>https://www.youtube.com/watch?v=0NormS9SIow</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a:p>
            <a:pPr indent="0" lvl="0" marL="0" marR="0" rtl="0" algn="l">
              <a:lnSpc>
                <a:spcPct val="90000"/>
              </a:lnSpc>
              <a:spcBef>
                <a:spcPts val="1001"/>
              </a:spcBef>
              <a:spcAft>
                <a:spcPts val="0"/>
              </a:spcAft>
              <a:buNone/>
            </a:pPr>
            <a:r>
              <a:rPr b="0" lang="en-US" sz="1100" u="sng" strike="noStrike">
                <a:solidFill>
                  <a:srgbClr val="0000FF"/>
                </a:solidFill>
                <a:latin typeface="Calibri"/>
                <a:ea typeface="Calibri"/>
                <a:cs typeface="Calibri"/>
                <a:sym typeface="Calibri"/>
                <a:hlinkClick r:id="rId7">
                  <a:extLst>
                    <a:ext uri="{A12FA001-AC4F-418D-AE19-62706E023703}">
                      <ahyp:hlinkClr val="tx"/>
                    </a:ext>
                  </a:extLst>
                </a:hlinkClick>
              </a:rPr>
              <a:t>https://www.youtube.com/watch?v=-hPFqRzBh4o</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a:p>
            <a:pPr indent="0" lvl="0" marL="0" marR="0" rtl="0" algn="l">
              <a:lnSpc>
                <a:spcPct val="90000"/>
              </a:lnSpc>
              <a:spcBef>
                <a:spcPts val="1001"/>
              </a:spcBef>
              <a:spcAft>
                <a:spcPts val="0"/>
              </a:spcAft>
              <a:buNone/>
            </a:pPr>
            <a:r>
              <a:rPr b="1" lang="en-US" sz="1100" strike="noStrike">
                <a:solidFill>
                  <a:srgbClr val="C00000"/>
                </a:solidFill>
                <a:latin typeface="Calibri"/>
                <a:ea typeface="Calibri"/>
                <a:cs typeface="Calibri"/>
                <a:sym typeface="Calibri"/>
              </a:rPr>
              <a:t>VR for Exploring and Travel</a:t>
            </a:r>
            <a:endParaRPr b="0" sz="1100" strike="noStrike">
              <a:solidFill>
                <a:schemeClr val="dk1"/>
              </a:solidFill>
              <a:latin typeface="Arial"/>
              <a:ea typeface="Arial"/>
              <a:cs typeface="Arial"/>
              <a:sym typeface="Arial"/>
            </a:endParaRPr>
          </a:p>
          <a:p>
            <a:pPr indent="0" lvl="0" marL="0" marR="0" rtl="0" algn="l">
              <a:lnSpc>
                <a:spcPct val="90000"/>
              </a:lnSpc>
              <a:spcBef>
                <a:spcPts val="1001"/>
              </a:spcBef>
              <a:spcAft>
                <a:spcPts val="0"/>
              </a:spcAft>
              <a:buNone/>
            </a:pPr>
            <a:r>
              <a:rPr b="0" lang="en-US" sz="1100" u="sng" strike="noStrike">
                <a:solidFill>
                  <a:srgbClr val="0000FF"/>
                </a:solidFill>
                <a:latin typeface="Calibri"/>
                <a:ea typeface="Calibri"/>
                <a:cs typeface="Calibri"/>
                <a:sym typeface="Calibri"/>
                <a:hlinkClick r:id="rId8">
                  <a:extLst>
                    <a:ext uri="{A12FA001-AC4F-418D-AE19-62706E023703}">
                      <ahyp:hlinkClr val="tx"/>
                    </a:ext>
                  </a:extLst>
                </a:hlinkClick>
              </a:rPr>
              <a:t>https://www.youtube.com/watch?v=a3kwztYUueQ</a:t>
            </a:r>
            <a:endParaRPr b="0" sz="1100" strike="noStrike">
              <a:solidFill>
                <a:schemeClr val="dk1"/>
              </a:solidFill>
              <a:latin typeface="Arial"/>
              <a:ea typeface="Arial"/>
              <a:cs typeface="Arial"/>
              <a:sym typeface="Arial"/>
            </a:endParaRPr>
          </a:p>
          <a:p>
            <a:pPr indent="0" lvl="0" marL="0" marR="0" rtl="0" algn="l">
              <a:lnSpc>
                <a:spcPct val="90000"/>
              </a:lnSpc>
              <a:spcBef>
                <a:spcPts val="1001"/>
              </a:spcBef>
              <a:spcAft>
                <a:spcPts val="0"/>
              </a:spcAft>
              <a:buNone/>
            </a:pPr>
            <a:r>
              <a:rPr b="0" lang="en-US" sz="1100" u="sng" strike="noStrike">
                <a:solidFill>
                  <a:srgbClr val="0000FF"/>
                </a:solidFill>
                <a:latin typeface="Calibri"/>
                <a:ea typeface="Calibri"/>
                <a:cs typeface="Calibri"/>
                <a:sym typeface="Calibri"/>
                <a:hlinkClick r:id="rId9">
                  <a:extLst>
                    <a:ext uri="{A12FA001-AC4F-418D-AE19-62706E023703}">
                      <ahyp:hlinkClr val="tx"/>
                    </a:ext>
                  </a:extLst>
                </a:hlinkClick>
              </a:rPr>
              <a:t>https://www.youtube.com/watch?v=Ax0BmO3DrTc</a:t>
            </a:r>
            <a:endParaRPr b="0" sz="1100" strike="noStrike">
              <a:solidFill>
                <a:schemeClr val="dk1"/>
              </a:solidFill>
              <a:latin typeface="Arial"/>
              <a:ea typeface="Arial"/>
              <a:cs typeface="Arial"/>
              <a:sym typeface="Arial"/>
            </a:endParaRPr>
          </a:p>
          <a:p>
            <a:pPr indent="0" lvl="0" marL="0" marR="0" rtl="0" algn="l">
              <a:lnSpc>
                <a:spcPct val="90000"/>
              </a:lnSpc>
              <a:spcBef>
                <a:spcPts val="1001"/>
              </a:spcBef>
              <a:spcAft>
                <a:spcPts val="0"/>
              </a:spcAft>
              <a:buNone/>
            </a:pPr>
            <a:r>
              <a:rPr b="1" lang="en-US" sz="1100" strike="noStrike">
                <a:solidFill>
                  <a:srgbClr val="C00000"/>
                </a:solidFill>
                <a:latin typeface="Calibri"/>
                <a:ea typeface="Calibri"/>
                <a:cs typeface="Calibri"/>
                <a:sym typeface="Calibri"/>
              </a:rPr>
              <a:t>VR for Entertainment</a:t>
            </a:r>
            <a:endParaRPr b="0" sz="1100" strike="noStrike">
              <a:solidFill>
                <a:schemeClr val="dk1"/>
              </a:solidFill>
              <a:latin typeface="Arial"/>
              <a:ea typeface="Arial"/>
              <a:cs typeface="Arial"/>
              <a:sym typeface="Arial"/>
            </a:endParaRPr>
          </a:p>
          <a:p>
            <a:pPr indent="0" lvl="0" marL="0" marR="0" rtl="0" algn="l">
              <a:lnSpc>
                <a:spcPct val="90000"/>
              </a:lnSpc>
              <a:spcBef>
                <a:spcPts val="1001"/>
              </a:spcBef>
              <a:spcAft>
                <a:spcPts val="0"/>
              </a:spcAft>
              <a:buNone/>
            </a:pPr>
            <a:r>
              <a:rPr b="0" lang="en-US" sz="1100" u="sng" strike="noStrike">
                <a:solidFill>
                  <a:srgbClr val="0000FF"/>
                </a:solidFill>
                <a:latin typeface="Calibri"/>
                <a:ea typeface="Calibri"/>
                <a:cs typeface="Calibri"/>
                <a:sym typeface="Calibri"/>
                <a:hlinkClick r:id="rId10">
                  <a:extLst>
                    <a:ext uri="{A12FA001-AC4F-418D-AE19-62706E023703}">
                      <ahyp:hlinkClr val="tx"/>
                    </a:ext>
                  </a:extLst>
                </a:hlinkClick>
              </a:rPr>
              <a:t>https://www.youtube.com/watch?v=-jgMadAaPpA</a:t>
            </a:r>
            <a:endParaRPr b="0" sz="1100" strike="noStrike">
              <a:solidFill>
                <a:schemeClr val="dk1"/>
              </a:solidFill>
              <a:latin typeface="Arial"/>
              <a:ea typeface="Arial"/>
              <a:cs typeface="Arial"/>
              <a:sym typeface="Arial"/>
            </a:endParaRPr>
          </a:p>
          <a:p>
            <a:pPr indent="0" lvl="0" marL="0" marR="0" rtl="0" algn="l">
              <a:lnSpc>
                <a:spcPct val="90000"/>
              </a:lnSpc>
              <a:spcBef>
                <a:spcPts val="1001"/>
              </a:spcBef>
              <a:spcAft>
                <a:spcPts val="0"/>
              </a:spcAft>
              <a:buNone/>
            </a:pPr>
            <a:r>
              <a:rPr b="0" lang="en-US" sz="1100" u="sng" strike="noStrike">
                <a:solidFill>
                  <a:srgbClr val="0000FF"/>
                </a:solidFill>
                <a:latin typeface="Calibri"/>
                <a:ea typeface="Calibri"/>
                <a:cs typeface="Calibri"/>
                <a:sym typeface="Calibri"/>
                <a:hlinkClick r:id="rId11">
                  <a:extLst>
                    <a:ext uri="{A12FA001-AC4F-418D-AE19-62706E023703}">
                      <ahyp:hlinkClr val="tx"/>
                    </a:ext>
                  </a:extLst>
                </a:hlinkClick>
              </a:rPr>
              <a:t>https://www.youtube.com/watch?v=fvu5FxKuqdQ</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29"/>
          <p:cNvSpPr/>
          <p:nvPr/>
        </p:nvSpPr>
        <p:spPr>
          <a:xfrm>
            <a:off x="914400" y="1541880"/>
            <a:ext cx="7734960" cy="4814280"/>
          </a:xfrm>
          <a:prstGeom prst="rect">
            <a:avLst/>
          </a:prstGeom>
          <a:noFill/>
          <a:ln>
            <a:noFill/>
          </a:ln>
        </p:spPr>
        <p:txBody>
          <a:bodyPr anchorCtr="0" anchor="t" bIns="45000" lIns="90000" spcFirstLastPara="1" rIns="90000" wrap="square" tIns="45000">
            <a:normAutofit/>
          </a:bodyPr>
          <a:lstStyle/>
          <a:p>
            <a:pPr indent="0" lvl="0" marL="0" marR="0" rtl="0" algn="l">
              <a:lnSpc>
                <a:spcPct val="120000"/>
              </a:lnSpc>
              <a:spcBef>
                <a:spcPts val="0"/>
              </a:spcBef>
              <a:spcAft>
                <a:spcPts val="0"/>
              </a:spcAft>
              <a:buNone/>
            </a:pPr>
            <a:r>
              <a:rPr b="1" lang="en-US" sz="1400" strike="noStrike">
                <a:solidFill>
                  <a:srgbClr val="C00000"/>
                </a:solidFill>
                <a:latin typeface="Calibri"/>
                <a:ea typeface="Calibri"/>
                <a:cs typeface="Calibri"/>
                <a:sym typeface="Calibri"/>
              </a:rPr>
              <a:t>Virtual Reality</a:t>
            </a:r>
            <a:endParaRPr b="0" sz="14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100" u="sng" strike="noStrike">
                <a:solidFill>
                  <a:srgbClr val="0000FF"/>
                </a:solidFill>
                <a:latin typeface="Calibri"/>
                <a:ea typeface="Calibri"/>
                <a:cs typeface="Calibri"/>
                <a:sym typeface="Calibri"/>
                <a:hlinkClick r:id="rId3">
                  <a:extLst>
                    <a:ext uri="{A12FA001-AC4F-418D-AE19-62706E023703}">
                      <ahyp:hlinkClr val="tx"/>
                    </a:ext>
                  </a:extLst>
                </a:hlinkClick>
              </a:rPr>
              <a:t>https://en.wikipedia.org/wiki/Virtual_reality</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400" strike="noStrike">
                <a:solidFill>
                  <a:srgbClr val="C00000"/>
                </a:solidFill>
                <a:latin typeface="Calibri"/>
                <a:ea typeface="Calibri"/>
                <a:cs typeface="Calibri"/>
                <a:sym typeface="Calibri"/>
              </a:rPr>
              <a:t>Virtual World</a:t>
            </a:r>
            <a:endParaRPr b="0" sz="14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100" u="sng" strike="noStrike">
                <a:solidFill>
                  <a:srgbClr val="0000FF"/>
                </a:solidFill>
                <a:latin typeface="Calibri"/>
                <a:ea typeface="Calibri"/>
                <a:cs typeface="Calibri"/>
                <a:sym typeface="Calibri"/>
                <a:hlinkClick r:id="rId4">
                  <a:extLst>
                    <a:ext uri="{A12FA001-AC4F-418D-AE19-62706E023703}">
                      <ahyp:hlinkClr val="tx"/>
                    </a:ext>
                  </a:extLst>
                </a:hlinkClick>
              </a:rPr>
              <a:t>https://en.wikipedia.org/wiki/Virtual_world</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400" strike="noStrike">
                <a:solidFill>
                  <a:srgbClr val="C00000"/>
                </a:solidFill>
                <a:latin typeface="Calibri"/>
                <a:ea typeface="Calibri"/>
                <a:cs typeface="Calibri"/>
                <a:sym typeface="Calibri"/>
              </a:rPr>
              <a:t>Virtual Reality Headset</a:t>
            </a:r>
            <a:endParaRPr b="0" sz="14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100" u="sng" strike="noStrike">
                <a:solidFill>
                  <a:srgbClr val="0000FF"/>
                </a:solidFill>
                <a:latin typeface="Calibri"/>
                <a:ea typeface="Calibri"/>
                <a:cs typeface="Calibri"/>
                <a:sym typeface="Calibri"/>
                <a:hlinkClick r:id="rId5">
                  <a:extLst>
                    <a:ext uri="{A12FA001-AC4F-418D-AE19-62706E023703}">
                      <ahyp:hlinkClr val="tx"/>
                    </a:ext>
                  </a:extLst>
                </a:hlinkClick>
              </a:rPr>
              <a:t>https://en.wikipedia.org/wiki/Virtual_reality_headset</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400" strike="noStrike">
                <a:solidFill>
                  <a:srgbClr val="C00000"/>
                </a:solidFill>
                <a:latin typeface="Calibri"/>
                <a:ea typeface="Calibri"/>
                <a:cs typeface="Calibri"/>
                <a:sym typeface="Calibri"/>
              </a:rPr>
              <a:t>What is VR</a:t>
            </a:r>
            <a:endParaRPr b="0" sz="14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100" u="sng" strike="noStrike">
                <a:solidFill>
                  <a:srgbClr val="0000FF"/>
                </a:solidFill>
                <a:latin typeface="Calibri"/>
                <a:ea typeface="Calibri"/>
                <a:cs typeface="Calibri"/>
                <a:sym typeface="Calibri"/>
                <a:hlinkClick r:id="rId6">
                  <a:extLst>
                    <a:ext uri="{A12FA001-AC4F-418D-AE19-62706E023703}">
                      <ahyp:hlinkClr val="tx"/>
                    </a:ext>
                  </a:extLst>
                </a:hlinkClick>
              </a:rPr>
              <a:t>www.digitaltrends.com/computing/what-is-vr-all-the-basics-of-virtual-reality</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400" strike="noStrike">
                <a:solidFill>
                  <a:srgbClr val="C00000"/>
                </a:solidFill>
                <a:latin typeface="Calibri"/>
                <a:ea typeface="Calibri"/>
                <a:cs typeface="Calibri"/>
                <a:sym typeface="Calibri"/>
              </a:rPr>
              <a:t>Realism in VR</a:t>
            </a:r>
            <a:endParaRPr b="0" sz="14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100" u="sng" strike="noStrike">
                <a:solidFill>
                  <a:srgbClr val="0000FF"/>
                </a:solidFill>
                <a:latin typeface="Calibri"/>
                <a:ea typeface="Calibri"/>
                <a:cs typeface="Calibri"/>
                <a:sym typeface="Calibri"/>
                <a:hlinkClick r:id="rId7">
                  <a:extLst>
                    <a:ext uri="{A12FA001-AC4F-418D-AE19-62706E023703}">
                      <ahyp:hlinkClr val="tx"/>
                    </a:ext>
                  </a:extLst>
                </a:hlinkClick>
              </a:rPr>
              <a:t>https://www.youtube.com/watch?v=akveRNY6Ulw&amp;t=131s</a:t>
            </a:r>
            <a:endParaRPr b="0" sz="11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400" strike="noStrike">
                <a:solidFill>
                  <a:srgbClr val="C00000"/>
                </a:solidFill>
                <a:latin typeface="Calibri"/>
                <a:ea typeface="Calibri"/>
                <a:cs typeface="Calibri"/>
                <a:sym typeface="Calibri"/>
              </a:rPr>
              <a:t>The History of Virtual Reality</a:t>
            </a:r>
            <a:endParaRPr b="0" sz="14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100" u="sng" strike="noStrike">
                <a:solidFill>
                  <a:srgbClr val="0000FF"/>
                </a:solidFill>
                <a:latin typeface="Calibri"/>
                <a:ea typeface="Calibri"/>
                <a:cs typeface="Calibri"/>
                <a:sym typeface="Calibri"/>
                <a:hlinkClick r:id="rId8">
                  <a:extLst>
                    <a:ext uri="{A12FA001-AC4F-418D-AE19-62706E023703}">
                      <ahyp:hlinkClr val="tx"/>
                    </a:ext>
                  </a:extLst>
                </a:hlinkClick>
              </a:rPr>
              <a:t>https://www.youtube.com/watch?v=4BOwLCoBqCs</a:t>
            </a:r>
            <a:r>
              <a:rPr b="0" lang="en-U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400" strike="noStrike">
                <a:solidFill>
                  <a:srgbClr val="C00000"/>
                </a:solidFill>
                <a:latin typeface="Calibri"/>
                <a:ea typeface="Calibri"/>
                <a:cs typeface="Calibri"/>
                <a:sym typeface="Calibri"/>
              </a:rPr>
              <a:t>Virtual Reality Cave</a:t>
            </a:r>
            <a:endParaRPr b="0" sz="14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100" u="sng" strike="noStrike">
                <a:solidFill>
                  <a:srgbClr val="0000FF"/>
                </a:solidFill>
                <a:latin typeface="Calibri"/>
                <a:ea typeface="Calibri"/>
                <a:cs typeface="Calibri"/>
                <a:sym typeface="Calibri"/>
                <a:hlinkClick r:id="rId9">
                  <a:extLst>
                    <a:ext uri="{A12FA001-AC4F-418D-AE19-62706E023703}">
                      <ahyp:hlinkClr val="tx"/>
                    </a:ext>
                  </a:extLst>
                </a:hlinkClick>
              </a:rPr>
              <a:t>https://www.youtube.com/watch?v=UT5xtpHRdlE&amp;t=27s</a:t>
            </a:r>
            <a:endParaRPr b="0" sz="1100"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
          <p:cNvSpPr/>
          <p:nvPr/>
        </p:nvSpPr>
        <p:spPr>
          <a:xfrm>
            <a:off x="457200" y="274680"/>
            <a:ext cx="8228520" cy="114192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r>
              <a:rPr b="1" i="0" lang="en-US" sz="4400" u="none" cap="none" strike="noStrike">
                <a:solidFill>
                  <a:srgbClr val="000000"/>
                </a:solidFill>
                <a:latin typeface="Calibri"/>
                <a:ea typeface="Calibri"/>
                <a:cs typeface="Calibri"/>
                <a:sym typeface="Calibri"/>
              </a:rPr>
              <a:t>Mixed Reality</a:t>
            </a:r>
            <a:endParaRPr b="0" i="0" sz="4400" u="none" cap="none" strike="noStrike">
              <a:solidFill>
                <a:schemeClr val="dk1"/>
              </a:solidFill>
              <a:latin typeface="Arial"/>
              <a:ea typeface="Arial"/>
              <a:cs typeface="Arial"/>
              <a:sym typeface="Arial"/>
            </a:endParaRPr>
          </a:p>
        </p:txBody>
      </p:sp>
      <p:sp>
        <p:nvSpPr>
          <p:cNvPr id="549" name="Google Shape;549;p3"/>
          <p:cNvSpPr/>
          <p:nvPr/>
        </p:nvSpPr>
        <p:spPr>
          <a:xfrm>
            <a:off x="457200" y="1600200"/>
            <a:ext cx="8228520" cy="333972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100000"/>
              </a:lnSpc>
              <a:spcBef>
                <a:spcPts val="0"/>
              </a:spcBef>
              <a:spcAft>
                <a:spcPts val="0"/>
              </a:spcAft>
              <a:buClr>
                <a:srgbClr val="000000"/>
              </a:buClr>
              <a:buSzPts val="2702"/>
              <a:buFont typeface="Arial"/>
              <a:buChar char="•"/>
            </a:pPr>
            <a:r>
              <a:rPr b="0" i="0" lang="en-US" sz="2702" u="none" cap="none" strike="noStrike">
                <a:solidFill>
                  <a:srgbClr val="000000"/>
                </a:solidFill>
                <a:latin typeface="Calibri"/>
                <a:ea typeface="Calibri"/>
                <a:cs typeface="Calibri"/>
                <a:sym typeface="Calibri"/>
              </a:rPr>
              <a:t>Mixed Reality (sometimes called </a:t>
            </a:r>
            <a:r>
              <a:rPr b="1" i="0" lang="en-US" sz="2702" u="none" cap="none" strike="noStrike">
                <a:solidFill>
                  <a:srgbClr val="000000"/>
                </a:solidFill>
                <a:latin typeface="Calibri"/>
                <a:ea typeface="Calibri"/>
                <a:cs typeface="Calibri"/>
                <a:sym typeface="Calibri"/>
              </a:rPr>
              <a:t>Hybrid Reality</a:t>
            </a:r>
            <a:r>
              <a:rPr b="0" i="0" lang="en-US" sz="2702" u="none" cap="none" strike="noStrike">
                <a:solidFill>
                  <a:srgbClr val="000000"/>
                </a:solidFill>
                <a:latin typeface="Calibri"/>
                <a:ea typeface="Calibri"/>
                <a:cs typeface="Calibri"/>
                <a:sym typeface="Calibri"/>
              </a:rPr>
              <a:t> or </a:t>
            </a:r>
            <a:r>
              <a:rPr b="1" i="0" lang="en-US" sz="2702" u="none" cap="none" strike="noStrike">
                <a:solidFill>
                  <a:srgbClr val="000000"/>
                </a:solidFill>
                <a:latin typeface="Calibri"/>
                <a:ea typeface="Calibri"/>
                <a:cs typeface="Calibri"/>
                <a:sym typeface="Calibri"/>
              </a:rPr>
              <a:t>MR</a:t>
            </a:r>
            <a:r>
              <a:rPr b="0" i="0" lang="en-US" sz="2702" u="none" cap="none" strike="noStrike">
                <a:solidFill>
                  <a:srgbClr val="000000"/>
                </a:solidFill>
                <a:latin typeface="Calibri"/>
                <a:ea typeface="Calibri"/>
                <a:cs typeface="Calibri"/>
                <a:sym typeface="Calibri"/>
              </a:rPr>
              <a:t>) aims to combine the best aspects of both virtual reality  تخيليand augmented  reality</a:t>
            </a:r>
            <a:endParaRPr b="0" i="0" sz="2702"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2702"/>
              <a:buFont typeface="Arial"/>
              <a:buChar char="•"/>
            </a:pPr>
            <a:r>
              <a:rPr b="0" i="0" lang="en-US" sz="2702" u="none" cap="none" strike="noStrike">
                <a:solidFill>
                  <a:srgbClr val="000000"/>
                </a:solidFill>
                <a:latin typeface="Calibri"/>
                <a:ea typeface="Calibri"/>
                <a:cs typeface="Calibri"/>
                <a:sym typeface="Calibri"/>
              </a:rPr>
              <a:t> أشكال مضافة على الواقع. </a:t>
            </a:r>
            <a:endParaRPr b="0" i="0" sz="2702" u="none" cap="none"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2702"/>
              <a:buFont typeface="Arial"/>
              <a:buChar char="•"/>
            </a:pPr>
            <a:r>
              <a:rPr b="0" i="0" lang="en-US" sz="2702" u="none" cap="none" strike="noStrike">
                <a:solidFill>
                  <a:srgbClr val="000000"/>
                </a:solidFill>
                <a:latin typeface="Calibri"/>
                <a:ea typeface="Calibri"/>
                <a:cs typeface="Calibri"/>
                <a:sym typeface="Calibri"/>
              </a:rPr>
              <a:t>It also refers to the entire spectrum of situations that span the continuum between virtual reality and actual reality. </a:t>
            </a:r>
            <a:endParaRPr b="0" i="0" sz="2702" u="none" cap="none" strike="noStrike">
              <a:solidFill>
                <a:schemeClr val="dk1"/>
              </a:solidFill>
              <a:latin typeface="Arial"/>
              <a:ea typeface="Arial"/>
              <a:cs typeface="Arial"/>
              <a:sym typeface="Arial"/>
            </a:endParaRPr>
          </a:p>
        </p:txBody>
      </p:sp>
      <p:pic>
        <p:nvPicPr>
          <p:cNvPr descr="Mixed Reality Technology Continuum" id="550" name="Google Shape;550;p3"/>
          <p:cNvPicPr preferRelativeResize="0"/>
          <p:nvPr/>
        </p:nvPicPr>
        <p:blipFill rotWithShape="1">
          <a:blip r:embed="rId3">
            <a:alphaModFix/>
          </a:blip>
          <a:srcRect b="0" l="0" r="0" t="0"/>
          <a:stretch/>
        </p:blipFill>
        <p:spPr>
          <a:xfrm>
            <a:off x="467640" y="5013000"/>
            <a:ext cx="8237880" cy="15706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0"/>
          <p:cNvSpPr/>
          <p:nvPr/>
        </p:nvSpPr>
        <p:spPr>
          <a:xfrm>
            <a:off x="883800" y="2040120"/>
            <a:ext cx="7565760" cy="3800880"/>
          </a:xfrm>
          <a:prstGeom prst="rect">
            <a:avLst/>
          </a:prstGeom>
          <a:noFill/>
          <a:ln>
            <a:noFill/>
          </a:ln>
        </p:spPr>
        <p:txBody>
          <a:bodyPr anchorCtr="0" anchor="ctr" bIns="45000" lIns="90000" spcFirstLastPara="1" rIns="90000" wrap="square" tIns="45000">
            <a:noAutofit/>
          </a:bodyPr>
          <a:lstStyle/>
          <a:p>
            <a:pPr indent="0" lvl="0" marL="0" marR="0" rtl="0" algn="just">
              <a:lnSpc>
                <a:spcPct val="100000"/>
              </a:lnSpc>
              <a:spcBef>
                <a:spcPts val="0"/>
              </a:spcBef>
              <a:spcAft>
                <a:spcPts val="0"/>
              </a:spcAft>
              <a:buNone/>
            </a:pPr>
            <a:r>
              <a:rPr b="1" lang="en-US" sz="2800" strike="noStrike">
                <a:solidFill>
                  <a:srgbClr val="C00000"/>
                </a:solidFill>
                <a:latin typeface="Calibri"/>
                <a:ea typeface="Calibri"/>
                <a:cs typeface="Calibri"/>
                <a:sym typeface="Calibri"/>
              </a:rPr>
              <a:t>VR Fundamentals</a:t>
            </a:r>
            <a:endParaRPr b="0" sz="2800" strike="noStrike">
              <a:solidFill>
                <a:schemeClr val="dk1"/>
              </a:solidFill>
              <a:latin typeface="Arial"/>
              <a:ea typeface="Arial"/>
              <a:cs typeface="Arial"/>
              <a:sym typeface="Arial"/>
            </a:endParaRPr>
          </a:p>
          <a:p>
            <a:pPr indent="0" lvl="0" marL="0" marR="0" rtl="0" algn="just">
              <a:lnSpc>
                <a:spcPct val="100000"/>
              </a:lnSpc>
              <a:spcBef>
                <a:spcPts val="360"/>
              </a:spcBef>
              <a:spcAft>
                <a:spcPts val="0"/>
              </a:spcAft>
              <a:buNone/>
            </a:pPr>
            <a:r>
              <a:rPr b="0" lang="en-US" sz="1800" u="sng" strike="noStrike">
                <a:solidFill>
                  <a:srgbClr val="0000FF"/>
                </a:solidFill>
                <a:latin typeface="Calibri"/>
                <a:ea typeface="Calibri"/>
                <a:cs typeface="Calibri"/>
                <a:sym typeface="Calibri"/>
                <a:hlinkClick r:id="rId3">
                  <a:extLst>
                    <a:ext uri="{A12FA001-AC4F-418D-AE19-62706E023703}">
                      <ahyp:hlinkClr val="tx"/>
                    </a:ext>
                  </a:extLst>
                </a:hlinkClick>
              </a:rPr>
              <a:t>https://www.youtube.com/watch?v=mpv6dqCzG0o</a:t>
            </a:r>
            <a:r>
              <a:rPr b="0" lang="en-US" sz="1800" strike="noStrike">
                <a:solidFill>
                  <a:srgbClr val="808080"/>
                </a:solidFill>
                <a:latin typeface="Calibri"/>
                <a:ea typeface="Calibri"/>
                <a:cs typeface="Calibri"/>
                <a:sym typeface="Calibri"/>
              </a:rPr>
              <a:t> </a:t>
            </a:r>
            <a:endParaRPr b="0" sz="1800" strike="noStrike">
              <a:solidFill>
                <a:schemeClr val="dk1"/>
              </a:solidFill>
              <a:latin typeface="Arial"/>
              <a:ea typeface="Arial"/>
              <a:cs typeface="Arial"/>
              <a:sym typeface="Arial"/>
            </a:endParaRPr>
          </a:p>
          <a:p>
            <a:pPr indent="0" lvl="0" marL="0" marR="0" rtl="0" algn="just">
              <a:lnSpc>
                <a:spcPct val="100000"/>
              </a:lnSpc>
              <a:spcBef>
                <a:spcPts val="360"/>
              </a:spcBef>
              <a:spcAft>
                <a:spcPts val="0"/>
              </a:spcAft>
              <a:buNone/>
            </a:pPr>
            <a:r>
              <a:t/>
            </a:r>
            <a:endParaRPr b="0" sz="1800" strike="noStrike">
              <a:solidFill>
                <a:schemeClr val="dk1"/>
              </a:solidFill>
              <a:latin typeface="Arial"/>
              <a:ea typeface="Arial"/>
              <a:cs typeface="Arial"/>
              <a:sym typeface="Arial"/>
            </a:endParaRPr>
          </a:p>
          <a:p>
            <a:pPr indent="0" lvl="0" marL="0" marR="0" rtl="0" algn="just">
              <a:lnSpc>
                <a:spcPct val="100000"/>
              </a:lnSpc>
              <a:spcBef>
                <a:spcPts val="561"/>
              </a:spcBef>
              <a:spcAft>
                <a:spcPts val="0"/>
              </a:spcAft>
              <a:buNone/>
            </a:pPr>
            <a:r>
              <a:rPr b="1" lang="en-US" sz="2800" strike="noStrike">
                <a:solidFill>
                  <a:srgbClr val="C00000"/>
                </a:solidFill>
                <a:latin typeface="Calibri"/>
                <a:ea typeface="Calibri"/>
                <a:cs typeface="Calibri"/>
                <a:sym typeface="Calibri"/>
              </a:rPr>
              <a:t>Virtual Reality Field of View Demo</a:t>
            </a:r>
            <a:endParaRPr b="0" sz="2800" strike="noStrike">
              <a:solidFill>
                <a:schemeClr val="dk1"/>
              </a:solidFill>
              <a:latin typeface="Arial"/>
              <a:ea typeface="Arial"/>
              <a:cs typeface="Arial"/>
              <a:sym typeface="Arial"/>
            </a:endParaRPr>
          </a:p>
          <a:p>
            <a:pPr indent="0" lvl="0" marL="0" marR="0" rtl="0" algn="just">
              <a:lnSpc>
                <a:spcPct val="100000"/>
              </a:lnSpc>
              <a:spcBef>
                <a:spcPts val="360"/>
              </a:spcBef>
              <a:spcAft>
                <a:spcPts val="0"/>
              </a:spcAft>
              <a:buNone/>
            </a:pPr>
            <a:r>
              <a:rPr b="0" lang="en-US" sz="1800" u="sng" strike="noStrike">
                <a:solidFill>
                  <a:srgbClr val="0000FF"/>
                </a:solidFill>
                <a:latin typeface="Calibri"/>
                <a:ea typeface="Calibri"/>
                <a:cs typeface="Calibri"/>
                <a:sym typeface="Calibri"/>
                <a:hlinkClick r:id="rId4">
                  <a:extLst>
                    <a:ext uri="{A12FA001-AC4F-418D-AE19-62706E023703}">
                      <ahyp:hlinkClr val="tx"/>
                    </a:ext>
                  </a:extLst>
                </a:hlinkClick>
              </a:rPr>
              <a:t>https://www.youtube.com/watch?v=Iwt6YOdA7Jk</a:t>
            </a:r>
            <a:r>
              <a:rPr b="0" lang="en-US" sz="1800" strike="noStrike">
                <a:solidFill>
                  <a:srgbClr val="808080"/>
                </a:solidFill>
                <a:latin typeface="Calibri"/>
                <a:ea typeface="Calibri"/>
                <a:cs typeface="Calibri"/>
                <a:sym typeface="Calibri"/>
              </a:rPr>
              <a:t> </a:t>
            </a:r>
            <a:endParaRPr b="0" sz="1800" strike="noStrike">
              <a:solidFill>
                <a:schemeClr val="dk1"/>
              </a:solidFill>
              <a:latin typeface="Arial"/>
              <a:ea typeface="Arial"/>
              <a:cs typeface="Arial"/>
              <a:sym typeface="Arial"/>
            </a:endParaRPr>
          </a:p>
          <a:p>
            <a:pPr indent="0" lvl="0" marL="0" marR="0" rtl="0" algn="just">
              <a:lnSpc>
                <a:spcPct val="100000"/>
              </a:lnSpc>
              <a:spcBef>
                <a:spcPts val="360"/>
              </a:spcBef>
              <a:spcAft>
                <a:spcPts val="0"/>
              </a:spcAft>
              <a:buNone/>
            </a:pPr>
            <a:r>
              <a:t/>
            </a:r>
            <a:endParaRPr b="0" sz="1800" strike="noStrike">
              <a:solidFill>
                <a:schemeClr val="dk1"/>
              </a:solidFill>
              <a:latin typeface="Arial"/>
              <a:ea typeface="Arial"/>
              <a:cs typeface="Arial"/>
              <a:sym typeface="Arial"/>
            </a:endParaRPr>
          </a:p>
          <a:p>
            <a:pPr indent="0" lvl="0" marL="0" marR="0" rtl="0" algn="just">
              <a:lnSpc>
                <a:spcPct val="100000"/>
              </a:lnSpc>
              <a:spcBef>
                <a:spcPts val="561"/>
              </a:spcBef>
              <a:spcAft>
                <a:spcPts val="0"/>
              </a:spcAft>
              <a:buNone/>
            </a:pPr>
            <a:r>
              <a:rPr b="1" lang="en-US" sz="2800" strike="noStrike">
                <a:solidFill>
                  <a:srgbClr val="C00000"/>
                </a:solidFill>
                <a:latin typeface="Calibri"/>
                <a:ea typeface="Calibri"/>
                <a:cs typeface="Calibri"/>
                <a:sym typeface="Calibri"/>
              </a:rPr>
              <a:t>VR Headset with 200 Field of View</a:t>
            </a:r>
            <a:endParaRPr b="0" sz="2800" strike="noStrike">
              <a:solidFill>
                <a:schemeClr val="dk1"/>
              </a:solidFill>
              <a:latin typeface="Arial"/>
              <a:ea typeface="Arial"/>
              <a:cs typeface="Arial"/>
              <a:sym typeface="Arial"/>
            </a:endParaRPr>
          </a:p>
          <a:p>
            <a:pPr indent="0" lvl="0" marL="0" marR="0" rtl="0" algn="just">
              <a:lnSpc>
                <a:spcPct val="100000"/>
              </a:lnSpc>
              <a:spcBef>
                <a:spcPts val="360"/>
              </a:spcBef>
              <a:spcAft>
                <a:spcPts val="0"/>
              </a:spcAft>
              <a:buNone/>
            </a:pPr>
            <a:r>
              <a:rPr b="0" lang="en-US" sz="1800" u="sng" strike="noStrike">
                <a:solidFill>
                  <a:srgbClr val="0000FF"/>
                </a:solidFill>
                <a:latin typeface="Calibri"/>
                <a:ea typeface="Calibri"/>
                <a:cs typeface="Calibri"/>
                <a:sym typeface="Calibri"/>
                <a:hlinkClick r:id="rId5">
                  <a:extLst>
                    <a:ext uri="{A12FA001-AC4F-418D-AE19-62706E023703}">
                      <ahyp:hlinkClr val="tx"/>
                    </a:ext>
                  </a:extLst>
                </a:hlinkClick>
              </a:rPr>
              <a:t>https://www.youtube.com/watch?v=J3LStflzGFI</a:t>
            </a:r>
            <a:endParaRPr b="0" sz="1800" strike="noStrike">
              <a:solidFill>
                <a:schemeClr val="dk1"/>
              </a:solidFill>
              <a:latin typeface="Arial"/>
              <a:ea typeface="Arial"/>
              <a:cs typeface="Arial"/>
              <a:sym typeface="Arial"/>
            </a:endParaRPr>
          </a:p>
          <a:p>
            <a:pPr indent="0" lvl="0" marL="0" marR="0" rtl="0" algn="just">
              <a:lnSpc>
                <a:spcPct val="100000"/>
              </a:lnSpc>
              <a:spcBef>
                <a:spcPts val="360"/>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561"/>
              </a:spcBef>
              <a:spcAft>
                <a:spcPts val="0"/>
              </a:spcAft>
              <a:buNone/>
            </a:pPr>
            <a:r>
              <a:rPr b="1" lang="en-US" sz="2800" strike="noStrike">
                <a:solidFill>
                  <a:srgbClr val="C00000"/>
                </a:solidFill>
                <a:latin typeface="Calibri"/>
                <a:ea typeface="Calibri"/>
                <a:cs typeface="Calibri"/>
                <a:sym typeface="Calibri"/>
              </a:rPr>
              <a:t>Immersion Cave System Laval Virtual</a:t>
            </a:r>
            <a:br>
              <a:rPr lang="en-US" sz="1800">
                <a:solidFill>
                  <a:schemeClr val="dk1"/>
                </a:solidFill>
                <a:latin typeface="Arial"/>
                <a:ea typeface="Arial"/>
                <a:cs typeface="Arial"/>
                <a:sym typeface="Arial"/>
              </a:rPr>
            </a:br>
            <a:r>
              <a:rPr b="0" lang="en-US" sz="1800" u="sng" strike="noStrike">
                <a:solidFill>
                  <a:srgbClr val="0000FF"/>
                </a:solidFill>
                <a:latin typeface="Calibri"/>
                <a:ea typeface="Calibri"/>
                <a:cs typeface="Calibri"/>
                <a:sym typeface="Calibri"/>
                <a:hlinkClick r:id="rId6">
                  <a:extLst>
                    <a:ext uri="{A12FA001-AC4F-418D-AE19-62706E023703}">
                      <ahyp:hlinkClr val="tx"/>
                    </a:ext>
                  </a:extLst>
                </a:hlinkClick>
              </a:rPr>
              <a:t>https://www.youtube.com/watch?v=phbV_nYYiYk</a:t>
            </a:r>
            <a:r>
              <a:rPr b="0" lang="en-US" sz="1800" strike="noStrike">
                <a:solidFill>
                  <a:srgbClr val="808080"/>
                </a:solidFill>
                <a:latin typeface="Calibri"/>
                <a:ea typeface="Calibri"/>
                <a:cs typeface="Calibri"/>
                <a:sym typeface="Calibri"/>
              </a:rPr>
              <a:t> </a:t>
            </a:r>
            <a:endParaRPr b="0" sz="18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t/>
            </a:r>
            <a:endParaRPr b="0" sz="1800"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1"/>
          <p:cNvSpPr/>
          <p:nvPr/>
        </p:nvSpPr>
        <p:spPr>
          <a:xfrm>
            <a:off x="883800" y="1909440"/>
            <a:ext cx="7566120" cy="3801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lang="en-US" sz="2200" strike="noStrike">
                <a:solidFill>
                  <a:srgbClr val="C00000"/>
                </a:solidFill>
                <a:latin typeface="Calibri"/>
                <a:ea typeface="Calibri"/>
                <a:cs typeface="Calibri"/>
                <a:sym typeface="Calibri"/>
              </a:rPr>
              <a:t>AR medical school training</a:t>
            </a:r>
            <a:br>
              <a:rPr lang="en-US" sz="1800">
                <a:solidFill>
                  <a:schemeClr val="dk1"/>
                </a:solidFill>
                <a:latin typeface="Arial"/>
                <a:ea typeface="Arial"/>
                <a:cs typeface="Arial"/>
                <a:sym typeface="Arial"/>
              </a:rPr>
            </a:br>
            <a:r>
              <a:rPr b="0" lang="en-US" sz="2200" strike="noStrike">
                <a:solidFill>
                  <a:srgbClr val="000000"/>
                </a:solidFill>
                <a:latin typeface="Calibri"/>
                <a:ea typeface="Calibri"/>
                <a:cs typeface="Calibri"/>
                <a:sym typeface="Calibri"/>
              </a:rPr>
              <a:t>https://www.youtube.com/watch?v=dWf7oEwZKbs&amp;t=6s</a:t>
            </a:r>
            <a:endParaRPr b="0" sz="2200" strike="noStrike">
              <a:solidFill>
                <a:schemeClr val="dk1"/>
              </a:solidFill>
              <a:latin typeface="Arial"/>
              <a:ea typeface="Arial"/>
              <a:cs typeface="Arial"/>
              <a:sym typeface="Arial"/>
            </a:endParaRPr>
          </a:p>
          <a:p>
            <a:pPr indent="0" lvl="0" marL="0" marR="0" rtl="0" algn="l">
              <a:lnSpc>
                <a:spcPct val="100000"/>
              </a:lnSpc>
              <a:spcBef>
                <a:spcPts val="1202"/>
              </a:spcBef>
              <a:spcAft>
                <a:spcPts val="0"/>
              </a:spcAft>
              <a:buNone/>
            </a:pPr>
            <a:r>
              <a:rPr b="1" lang="en-US" sz="2200" strike="noStrike">
                <a:solidFill>
                  <a:srgbClr val="C00000"/>
                </a:solidFill>
                <a:latin typeface="Calibri"/>
                <a:ea typeface="Calibri"/>
                <a:cs typeface="Calibri"/>
                <a:sym typeface="Calibri"/>
              </a:rPr>
              <a:t>AR in architecture</a:t>
            </a:r>
            <a:br>
              <a:rPr lang="en-US" sz="1800">
                <a:solidFill>
                  <a:schemeClr val="dk1"/>
                </a:solidFill>
                <a:latin typeface="Arial"/>
                <a:ea typeface="Arial"/>
                <a:cs typeface="Arial"/>
                <a:sym typeface="Arial"/>
              </a:rPr>
            </a:br>
            <a:r>
              <a:rPr b="0" lang="en-US" sz="2200" strike="noStrike">
                <a:solidFill>
                  <a:srgbClr val="000000"/>
                </a:solidFill>
                <a:latin typeface="Calibri"/>
                <a:ea typeface="Calibri"/>
                <a:cs typeface="Calibri"/>
                <a:sym typeface="Calibri"/>
              </a:rPr>
              <a:t>https://www.youtube.com/watch?v=zVN_Pc-Ytuw</a:t>
            </a:r>
            <a:endParaRPr b="0" sz="2200" strike="noStrike">
              <a:solidFill>
                <a:schemeClr val="dk1"/>
              </a:solidFill>
              <a:latin typeface="Arial"/>
              <a:ea typeface="Arial"/>
              <a:cs typeface="Arial"/>
              <a:sym typeface="Arial"/>
            </a:endParaRPr>
          </a:p>
          <a:p>
            <a:pPr indent="0" lvl="0" marL="0" marR="0" rtl="0" algn="l">
              <a:lnSpc>
                <a:spcPct val="100000"/>
              </a:lnSpc>
              <a:spcBef>
                <a:spcPts val="1202"/>
              </a:spcBef>
              <a:spcAft>
                <a:spcPts val="0"/>
              </a:spcAft>
              <a:buNone/>
            </a:pPr>
            <a:r>
              <a:rPr b="1" lang="en-US" sz="2200" strike="noStrike">
                <a:solidFill>
                  <a:srgbClr val="C00000"/>
                </a:solidFill>
                <a:latin typeface="Calibri"/>
                <a:ea typeface="Calibri"/>
                <a:cs typeface="Calibri"/>
                <a:sym typeface="Calibri"/>
              </a:rPr>
              <a:t>AR in sports</a:t>
            </a:r>
            <a:br>
              <a:rPr lang="en-US" sz="1800">
                <a:solidFill>
                  <a:schemeClr val="dk1"/>
                </a:solidFill>
                <a:latin typeface="Arial"/>
                <a:ea typeface="Arial"/>
                <a:cs typeface="Arial"/>
                <a:sym typeface="Arial"/>
              </a:rPr>
            </a:br>
            <a:r>
              <a:rPr b="0" lang="en-US" sz="2200" u="sng" strike="noStrike">
                <a:solidFill>
                  <a:srgbClr val="0000FF"/>
                </a:solidFill>
                <a:latin typeface="Calibri"/>
                <a:ea typeface="Calibri"/>
                <a:cs typeface="Calibri"/>
                <a:sym typeface="Calibri"/>
                <a:hlinkClick r:id="rId3">
                  <a:extLst>
                    <a:ext uri="{A12FA001-AC4F-418D-AE19-62706E023703}">
                      <ahyp:hlinkClr val="tx"/>
                    </a:ext>
                  </a:extLst>
                </a:hlinkClick>
              </a:rPr>
              <a:t>https://www.youtube.com/watch?v=UgfY1OUkFgo</a:t>
            </a:r>
            <a:r>
              <a:rPr b="1" lang="en-US" sz="2200" strike="noStrike">
                <a:solidFill>
                  <a:srgbClr val="C00000"/>
                </a:solidFill>
                <a:latin typeface="Calibri"/>
                <a:ea typeface="Calibri"/>
                <a:cs typeface="Calibri"/>
                <a:sym typeface="Calibri"/>
              </a:rPr>
              <a:t> </a:t>
            </a:r>
            <a:endParaRPr b="0" sz="2200" strike="noStrike">
              <a:solidFill>
                <a:schemeClr val="dk1"/>
              </a:solidFill>
              <a:latin typeface="Arial"/>
              <a:ea typeface="Arial"/>
              <a:cs typeface="Arial"/>
              <a:sym typeface="Arial"/>
            </a:endParaRPr>
          </a:p>
          <a:p>
            <a:pPr indent="0" lvl="0" marL="0" marR="0" rtl="0" algn="l">
              <a:lnSpc>
                <a:spcPct val="100000"/>
              </a:lnSpc>
              <a:spcBef>
                <a:spcPts val="1202"/>
              </a:spcBef>
              <a:spcAft>
                <a:spcPts val="0"/>
              </a:spcAft>
              <a:buNone/>
            </a:pPr>
            <a:r>
              <a:rPr b="1" lang="en-US" sz="2200" strike="noStrike">
                <a:solidFill>
                  <a:srgbClr val="C00000"/>
                </a:solidFill>
                <a:latin typeface="Calibri"/>
                <a:ea typeface="Calibri"/>
                <a:cs typeface="Calibri"/>
                <a:sym typeface="Calibri"/>
              </a:rPr>
              <a:t>AR in marketing</a:t>
            </a:r>
            <a:br>
              <a:rPr lang="en-US" sz="1800">
                <a:solidFill>
                  <a:schemeClr val="dk1"/>
                </a:solidFill>
                <a:latin typeface="Arial"/>
                <a:ea typeface="Arial"/>
                <a:cs typeface="Arial"/>
                <a:sym typeface="Arial"/>
              </a:rPr>
            </a:br>
            <a:r>
              <a:rPr b="0" lang="en-US" sz="2200" u="sng" strike="noStrike">
                <a:solidFill>
                  <a:srgbClr val="0000FF"/>
                </a:solidFill>
                <a:latin typeface="Calibri"/>
                <a:ea typeface="Calibri"/>
                <a:cs typeface="Calibri"/>
                <a:sym typeface="Calibri"/>
                <a:hlinkClick r:id="rId4">
                  <a:extLst>
                    <a:ext uri="{A12FA001-AC4F-418D-AE19-62706E023703}">
                      <ahyp:hlinkClr val="tx"/>
                    </a:ext>
                  </a:extLst>
                </a:hlinkClick>
              </a:rPr>
              <a:t>https://www.youtube.com/watch?v=HqMVZm0klW</a:t>
            </a:r>
            <a:r>
              <a:rPr b="0" lang="en-US" sz="2200" strike="noStrike">
                <a:solidFill>
                  <a:srgbClr val="000000"/>
                </a:solidFill>
                <a:latin typeface="Calibri"/>
                <a:ea typeface="Calibri"/>
                <a:cs typeface="Calibri"/>
                <a:sym typeface="Calibri"/>
              </a:rPr>
              <a:t> </a:t>
            </a:r>
            <a:endParaRPr b="0" sz="2200" strike="noStrike">
              <a:solidFill>
                <a:schemeClr val="dk1"/>
              </a:solidFill>
              <a:latin typeface="Arial"/>
              <a:ea typeface="Arial"/>
              <a:cs typeface="Arial"/>
              <a:sym typeface="Arial"/>
            </a:endParaRPr>
          </a:p>
          <a:p>
            <a:pPr indent="0" lvl="0" marL="0" marR="0" rtl="0" algn="l">
              <a:lnSpc>
                <a:spcPct val="100000"/>
              </a:lnSpc>
              <a:spcBef>
                <a:spcPts val="1202"/>
              </a:spcBef>
              <a:spcAft>
                <a:spcPts val="0"/>
              </a:spcAft>
              <a:buNone/>
            </a:pPr>
            <a:r>
              <a:rPr b="1" lang="en-US" sz="2200" strike="noStrike">
                <a:solidFill>
                  <a:srgbClr val="C00000"/>
                </a:solidFill>
                <a:latin typeface="Calibri"/>
                <a:ea typeface="Calibri"/>
                <a:cs typeface="Calibri"/>
                <a:sym typeface="Calibri"/>
              </a:rPr>
              <a:t>VR in engineering training</a:t>
            </a:r>
            <a:br>
              <a:rPr lang="en-US" sz="1800">
                <a:solidFill>
                  <a:schemeClr val="dk1"/>
                </a:solidFill>
                <a:latin typeface="Arial"/>
                <a:ea typeface="Arial"/>
                <a:cs typeface="Arial"/>
                <a:sym typeface="Arial"/>
              </a:rPr>
            </a:br>
            <a:r>
              <a:rPr b="0" lang="en-US" sz="2200" u="sng" strike="noStrike">
                <a:solidFill>
                  <a:srgbClr val="0000FF"/>
                </a:solidFill>
                <a:latin typeface="Calibri"/>
                <a:ea typeface="Calibri"/>
                <a:cs typeface="Calibri"/>
                <a:sym typeface="Calibri"/>
                <a:hlinkClick r:id="rId5">
                  <a:extLst>
                    <a:ext uri="{A12FA001-AC4F-418D-AE19-62706E023703}">
                      <ahyp:hlinkClr val="tx"/>
                    </a:ext>
                  </a:extLst>
                </a:hlinkClick>
              </a:rPr>
              <a:t>https://www.youtube.com/watch?v=IcmX_XtmZHg</a:t>
            </a:r>
            <a:r>
              <a:rPr b="0" lang="en-US" sz="2200" strike="noStrike">
                <a:solidFill>
                  <a:srgbClr val="000000"/>
                </a:solidFill>
                <a:latin typeface="Calibri"/>
                <a:ea typeface="Calibri"/>
                <a:cs typeface="Calibri"/>
                <a:sym typeface="Calibri"/>
              </a:rPr>
              <a:t> </a:t>
            </a:r>
            <a:endParaRPr b="0" sz="2200"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32"/>
          <p:cNvSpPr/>
          <p:nvPr/>
        </p:nvSpPr>
        <p:spPr>
          <a:xfrm>
            <a:off x="457200" y="274680"/>
            <a:ext cx="8228520" cy="488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600" strike="noStrike">
                <a:solidFill>
                  <a:srgbClr val="000000"/>
                </a:solidFill>
                <a:latin typeface="Calibri"/>
                <a:ea typeface="Calibri"/>
                <a:cs typeface="Calibri"/>
                <a:sym typeface="Calibri"/>
              </a:rPr>
              <a:t>Key Elements of a Virtual Reality Experience</a:t>
            </a:r>
            <a:endParaRPr b="0" sz="2600" strike="noStrike">
              <a:solidFill>
                <a:schemeClr val="dk1"/>
              </a:solidFill>
              <a:latin typeface="Arial"/>
              <a:ea typeface="Arial"/>
              <a:cs typeface="Arial"/>
              <a:sym typeface="Arial"/>
            </a:endParaRPr>
          </a:p>
        </p:txBody>
      </p:sp>
      <p:sp>
        <p:nvSpPr>
          <p:cNvPr id="739" name="Google Shape;739;p32"/>
          <p:cNvSpPr/>
          <p:nvPr/>
        </p:nvSpPr>
        <p:spPr>
          <a:xfrm>
            <a:off x="457200" y="908640"/>
            <a:ext cx="8228520" cy="5687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600" strike="noStrike">
                <a:solidFill>
                  <a:srgbClr val="000000"/>
                </a:solidFill>
                <a:latin typeface="Calibri"/>
                <a:ea typeface="Calibri"/>
                <a:cs typeface="Calibri"/>
                <a:sym typeface="Calibri"/>
              </a:rPr>
              <a:t>1-  Virtual World</a:t>
            </a:r>
            <a:endParaRPr b="0" sz="16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0" lang="en-US" sz="1600" strike="noStrike">
                <a:solidFill>
                  <a:srgbClr val="000000"/>
                </a:solidFill>
                <a:latin typeface="Calibri"/>
                <a:ea typeface="Calibri"/>
                <a:cs typeface="Calibri"/>
                <a:sym typeface="Calibri"/>
              </a:rPr>
              <a:t>A virtual world is a three-dimensional environment that is often, but not necessarily, realized through a medium (i.e. rendering, display, etc.) where one can interact with others and create objects as part of that interaction. In a virtual world, visual perspectives are responsive to changes in movement and interactions mimic those experienced in the real world.</a:t>
            </a:r>
            <a:endParaRPr b="0" sz="16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t/>
            </a:r>
            <a:endParaRPr b="0" sz="16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1" lang="en-US" sz="1600" strike="noStrike">
                <a:solidFill>
                  <a:srgbClr val="000000"/>
                </a:solidFill>
                <a:latin typeface="Calibri"/>
                <a:ea typeface="Calibri"/>
                <a:cs typeface="Calibri"/>
                <a:sym typeface="Calibri"/>
              </a:rPr>
              <a:t>2- Immersion</a:t>
            </a:r>
            <a:endParaRPr b="0" sz="16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1" lang="en-US" sz="1600" strike="noStrike">
                <a:solidFill>
                  <a:srgbClr val="000000"/>
                </a:solidFill>
                <a:latin typeface="Calibri"/>
                <a:ea typeface="Calibri"/>
                <a:cs typeface="Calibri"/>
                <a:sym typeface="Calibri"/>
              </a:rPr>
              <a:t> الاندماج</a:t>
            </a:r>
            <a:endParaRPr b="0" sz="16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0" lang="en-US" sz="1600" strike="noStrike">
                <a:solidFill>
                  <a:srgbClr val="000000"/>
                </a:solidFill>
                <a:latin typeface="Calibri"/>
                <a:ea typeface="Calibri"/>
                <a:cs typeface="Calibri"/>
                <a:sym typeface="Calibri"/>
              </a:rPr>
              <a:t>Virtual reality immersion is the perception of being physically present in a non-physical world. </a:t>
            </a:r>
            <a:endParaRPr b="0" sz="16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0" lang="en-US" sz="1600" strike="noStrike">
                <a:solidFill>
                  <a:srgbClr val="000000"/>
                </a:solidFill>
                <a:latin typeface="Calibri"/>
                <a:ea typeface="Calibri"/>
                <a:cs typeface="Calibri"/>
                <a:sym typeface="Calibri"/>
              </a:rPr>
              <a:t> Two common types of immersion include:</a:t>
            </a:r>
            <a:endParaRPr b="0" sz="1600" strike="noStrike">
              <a:solidFill>
                <a:schemeClr val="dk1"/>
              </a:solidFill>
              <a:latin typeface="Arial"/>
              <a:ea typeface="Arial"/>
              <a:cs typeface="Arial"/>
              <a:sym typeface="Arial"/>
            </a:endParaRPr>
          </a:p>
          <a:p>
            <a:pPr indent="-342000" lvl="0" marL="343080" marR="0" rtl="0" algn="l">
              <a:lnSpc>
                <a:spcPct val="100000"/>
              </a:lnSpc>
              <a:spcBef>
                <a:spcPts val="360"/>
              </a:spcBef>
              <a:spcAft>
                <a:spcPts val="0"/>
              </a:spcAft>
              <a:buClr>
                <a:srgbClr val="000000"/>
              </a:buClr>
              <a:buSzPts val="1600"/>
              <a:buFont typeface="Calibri"/>
              <a:buAutoNum type="arabicPeriod"/>
            </a:pPr>
            <a:r>
              <a:rPr b="1" i="1" lang="en-US" sz="1600" strike="noStrike">
                <a:solidFill>
                  <a:srgbClr val="000000"/>
                </a:solidFill>
                <a:latin typeface="Calibri"/>
                <a:ea typeface="Calibri"/>
                <a:cs typeface="Calibri"/>
                <a:sym typeface="Calibri"/>
              </a:rPr>
              <a:t>Mental Immersion</a:t>
            </a:r>
            <a:r>
              <a:rPr b="1" lang="en-US" sz="1600" strike="noStrike">
                <a:solidFill>
                  <a:srgbClr val="000000"/>
                </a:solidFill>
                <a:latin typeface="Calibri"/>
                <a:ea typeface="Calibri"/>
                <a:cs typeface="Calibri"/>
                <a:sym typeface="Calibri"/>
              </a:rPr>
              <a:t> – اندماج ذهني</a:t>
            </a:r>
            <a:r>
              <a:rPr b="0" lang="en-US" sz="1600" strike="noStrike">
                <a:solidFill>
                  <a:srgbClr val="000000"/>
                </a:solidFill>
                <a:latin typeface="Calibri"/>
                <a:ea typeface="Calibri"/>
                <a:cs typeface="Calibri"/>
                <a:sym typeface="Calibri"/>
              </a:rPr>
              <a:t> A deep mental state of engagement, with suspension of disbelief that one is in a virtual environment.</a:t>
            </a:r>
            <a:endParaRPr b="0" sz="1600" strike="noStrike">
              <a:solidFill>
                <a:schemeClr val="dk1"/>
              </a:solidFill>
              <a:latin typeface="Arial"/>
              <a:ea typeface="Arial"/>
              <a:cs typeface="Arial"/>
              <a:sym typeface="Arial"/>
            </a:endParaRPr>
          </a:p>
          <a:p>
            <a:pPr indent="-342000" lvl="0" marL="343080" marR="0" rtl="0" algn="l">
              <a:lnSpc>
                <a:spcPct val="100000"/>
              </a:lnSpc>
              <a:spcBef>
                <a:spcPts val="360"/>
              </a:spcBef>
              <a:spcAft>
                <a:spcPts val="0"/>
              </a:spcAft>
              <a:buClr>
                <a:srgbClr val="000000"/>
              </a:buClr>
              <a:buSzPts val="1600"/>
              <a:buFont typeface="Calibri"/>
              <a:buAutoNum type="arabicPeriod"/>
            </a:pPr>
            <a:r>
              <a:rPr b="1" i="1" lang="en-US" sz="1600" strike="noStrike">
                <a:solidFill>
                  <a:srgbClr val="000000"/>
                </a:solidFill>
                <a:latin typeface="Calibri"/>
                <a:ea typeface="Calibri"/>
                <a:cs typeface="Calibri"/>
                <a:sym typeface="Calibri"/>
              </a:rPr>
              <a:t>Physical Immersion</a:t>
            </a:r>
            <a:r>
              <a:rPr b="1" lang="en-US" sz="1600" strike="noStrike">
                <a:solidFill>
                  <a:srgbClr val="000000"/>
                </a:solidFill>
                <a:latin typeface="Calibri"/>
                <a:ea typeface="Calibri"/>
                <a:cs typeface="Calibri"/>
                <a:sym typeface="Calibri"/>
              </a:rPr>
              <a:t> – اندماج فعلي</a:t>
            </a:r>
            <a:r>
              <a:rPr b="0" lang="en-US" sz="1600" strike="noStrike">
                <a:solidFill>
                  <a:srgbClr val="000000"/>
                </a:solidFill>
                <a:latin typeface="Calibri"/>
                <a:ea typeface="Calibri"/>
                <a:cs typeface="Calibri"/>
                <a:sym typeface="Calibri"/>
              </a:rPr>
              <a:t> Exhibited physical engagement in a virtual environment, with suspension of disbelief that one is in a virtual environment.</a:t>
            </a:r>
            <a:endParaRPr b="0" sz="1600"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33"/>
          <p:cNvSpPr/>
          <p:nvPr/>
        </p:nvSpPr>
        <p:spPr>
          <a:xfrm>
            <a:off x="457200" y="274680"/>
            <a:ext cx="8228520" cy="488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800" strike="noStrike">
                <a:solidFill>
                  <a:srgbClr val="000000"/>
                </a:solidFill>
                <a:latin typeface="Calibri"/>
                <a:ea typeface="Calibri"/>
                <a:cs typeface="Calibri"/>
                <a:sym typeface="Calibri"/>
              </a:rPr>
              <a:t>Key Elements of a Virtual Reality Experience (2)</a:t>
            </a:r>
            <a:endParaRPr b="0" sz="2800" strike="noStrike">
              <a:solidFill>
                <a:schemeClr val="dk1"/>
              </a:solidFill>
              <a:latin typeface="Arial"/>
              <a:ea typeface="Arial"/>
              <a:cs typeface="Arial"/>
              <a:sym typeface="Arial"/>
            </a:endParaRPr>
          </a:p>
        </p:txBody>
      </p:sp>
      <p:sp>
        <p:nvSpPr>
          <p:cNvPr id="745" name="Google Shape;745;p33"/>
          <p:cNvSpPr/>
          <p:nvPr/>
        </p:nvSpPr>
        <p:spPr>
          <a:xfrm>
            <a:off x="457200" y="908640"/>
            <a:ext cx="8228520" cy="5687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000000"/>
                </a:solidFill>
                <a:latin typeface="Calibri"/>
                <a:ea typeface="Calibri"/>
                <a:cs typeface="Calibri"/>
                <a:sym typeface="Calibri"/>
              </a:rPr>
              <a:t>3- Sensory Feedback</a:t>
            </a:r>
            <a:endParaRPr b="0" sz="20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1" lang="en-US" sz="2000" strike="noStrike">
                <a:solidFill>
                  <a:srgbClr val="000000"/>
                </a:solidFill>
                <a:latin typeface="Calibri"/>
                <a:ea typeface="Calibri"/>
                <a:cs typeface="Calibri"/>
                <a:sym typeface="Calibri"/>
              </a:rPr>
              <a:t> التعامل مع حواس الانسان</a:t>
            </a:r>
            <a:endParaRPr b="0" sz="20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0" lang="en-US" sz="2000" strike="noStrike">
                <a:solidFill>
                  <a:srgbClr val="000000"/>
                </a:solidFill>
                <a:latin typeface="Calibri"/>
                <a:ea typeface="Calibri"/>
                <a:cs typeface="Calibri"/>
                <a:sym typeface="Calibri"/>
              </a:rPr>
              <a:t>Virtual reality requires as many of our senses as possible to be simulated. These senses include vision (visual), hearing (aural), touch (haptic), and more. </a:t>
            </a:r>
            <a:endParaRPr b="0" sz="20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t/>
            </a:r>
            <a:endParaRPr b="0" sz="20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1" lang="en-US" sz="2000" strike="noStrike">
                <a:solidFill>
                  <a:srgbClr val="000000"/>
                </a:solidFill>
                <a:latin typeface="Calibri"/>
                <a:ea typeface="Calibri"/>
                <a:cs typeface="Calibri"/>
                <a:sym typeface="Calibri"/>
              </a:rPr>
              <a:t>4- Interactivity</a:t>
            </a:r>
            <a:endParaRPr b="0" sz="20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1" lang="en-US" sz="2000" strike="noStrike">
                <a:solidFill>
                  <a:srgbClr val="000000"/>
                </a:solidFill>
                <a:latin typeface="Calibri"/>
                <a:ea typeface="Calibri"/>
                <a:cs typeface="Calibri"/>
                <a:sym typeface="Calibri"/>
              </a:rPr>
              <a:t> التفاعل </a:t>
            </a:r>
            <a:endParaRPr b="0" sz="2000" strike="noStrike">
              <a:solidFill>
                <a:schemeClr val="dk1"/>
              </a:solidFill>
              <a:latin typeface="Arial"/>
              <a:ea typeface="Arial"/>
              <a:cs typeface="Arial"/>
              <a:sym typeface="Arial"/>
            </a:endParaRPr>
          </a:p>
          <a:p>
            <a:pPr indent="0" lvl="0" marL="0" marR="0" rtl="0" algn="l">
              <a:lnSpc>
                <a:spcPct val="100000"/>
              </a:lnSpc>
              <a:spcBef>
                <a:spcPts val="360"/>
              </a:spcBef>
              <a:spcAft>
                <a:spcPts val="0"/>
              </a:spcAft>
              <a:buNone/>
            </a:pPr>
            <a:r>
              <a:rPr b="0" lang="en-US" sz="2000" strike="noStrike">
                <a:solidFill>
                  <a:srgbClr val="000000"/>
                </a:solidFill>
                <a:latin typeface="Calibri"/>
                <a:ea typeface="Calibri"/>
                <a:cs typeface="Calibri"/>
                <a:sym typeface="Calibri"/>
              </a:rPr>
              <a:t>The element of interaction is crucial for virtual reality experiences to provide users with enough comfort to naturally engage with the virtual environment. </a:t>
            </a:r>
            <a:endParaRPr b="0" sz="2000"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4"/>
          <p:cNvSpPr/>
          <p:nvPr/>
        </p:nvSpPr>
        <p:spPr>
          <a:xfrm>
            <a:off x="457200" y="274680"/>
            <a:ext cx="8228520" cy="1353240"/>
          </a:xfrm>
          <a:prstGeom prst="rect">
            <a:avLst/>
          </a:prstGeom>
          <a:noFill/>
          <a:ln>
            <a:noFill/>
          </a:ln>
        </p:spPr>
        <p:txBody>
          <a:bodyPr anchorCtr="0" anchor="ctr" bIns="45000" lIns="90000" spcFirstLastPara="1" rIns="90000" wrap="square" tIns="45000">
            <a:normAutofit/>
          </a:bodyPr>
          <a:lstStyle/>
          <a:p>
            <a:pPr indent="0" lvl="0" marL="0" marR="0" rtl="0" algn="ctr">
              <a:lnSpc>
                <a:spcPct val="90000"/>
              </a:lnSpc>
              <a:spcBef>
                <a:spcPts val="0"/>
              </a:spcBef>
              <a:spcAft>
                <a:spcPts val="0"/>
              </a:spcAft>
              <a:buNone/>
            </a:pPr>
            <a:r>
              <a:rPr b="1" lang="en-US" sz="4224" strike="noStrike">
                <a:solidFill>
                  <a:srgbClr val="000000"/>
                </a:solidFill>
                <a:latin typeface="Calibri"/>
                <a:ea typeface="Calibri"/>
                <a:cs typeface="Calibri"/>
                <a:sym typeface="Calibri"/>
              </a:rPr>
              <a:t>Types of Virtual Reality </a:t>
            </a:r>
            <a:br>
              <a:rPr lang="en-US" sz="1728">
                <a:solidFill>
                  <a:schemeClr val="dk1"/>
                </a:solidFill>
                <a:latin typeface="Arial"/>
                <a:ea typeface="Arial"/>
                <a:cs typeface="Arial"/>
                <a:sym typeface="Arial"/>
              </a:rPr>
            </a:br>
            <a:r>
              <a:rPr b="1" lang="en-US" sz="4224" strike="noStrike">
                <a:solidFill>
                  <a:srgbClr val="000000"/>
                </a:solidFill>
                <a:latin typeface="Calibri"/>
                <a:ea typeface="Calibri"/>
                <a:cs typeface="Calibri"/>
                <a:sym typeface="Calibri"/>
              </a:rPr>
              <a:t>[Virtual Reality (VR) Categories]</a:t>
            </a:r>
            <a:endParaRPr b="0" sz="4224" strike="noStrike">
              <a:solidFill>
                <a:schemeClr val="dk1"/>
              </a:solidFill>
              <a:latin typeface="Arial"/>
              <a:ea typeface="Arial"/>
              <a:cs typeface="Arial"/>
              <a:sym typeface="Arial"/>
            </a:endParaRPr>
          </a:p>
        </p:txBody>
      </p:sp>
      <p:sp>
        <p:nvSpPr>
          <p:cNvPr id="751" name="Google Shape;751;p34"/>
          <p:cNvSpPr/>
          <p:nvPr/>
        </p:nvSpPr>
        <p:spPr>
          <a:xfrm>
            <a:off x="457200" y="1917000"/>
            <a:ext cx="8228520" cy="420840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90000"/>
              </a:lnSpc>
              <a:spcBef>
                <a:spcPts val="0"/>
              </a:spcBef>
              <a:spcAft>
                <a:spcPts val="0"/>
              </a:spcAft>
              <a:buClr>
                <a:srgbClr val="000000"/>
              </a:buClr>
              <a:buSzPts val="3072"/>
              <a:buFont typeface="Arial"/>
              <a:buChar char="•"/>
            </a:pPr>
            <a:r>
              <a:rPr b="0" lang="en-US" sz="3072" strike="noStrike">
                <a:solidFill>
                  <a:srgbClr val="000000"/>
                </a:solidFill>
                <a:latin typeface="Calibri"/>
                <a:ea typeface="Calibri"/>
                <a:cs typeface="Calibri"/>
                <a:sym typeface="Calibri"/>
              </a:rPr>
              <a:t>Several categories of virtual reality technologies exist, with more likely to emerge as this technology progresses. The various types of virtual reality differ in their levels of immersion</a:t>
            </a:r>
            <a:endParaRPr b="0" sz="3072" strike="noStrike">
              <a:solidFill>
                <a:schemeClr val="dk1"/>
              </a:solidFill>
              <a:latin typeface="Arial"/>
              <a:ea typeface="Arial"/>
              <a:cs typeface="Arial"/>
              <a:sym typeface="Arial"/>
            </a:endParaRPr>
          </a:p>
          <a:p>
            <a:pPr indent="-342000" lvl="0" marL="343080" marR="0" rtl="0" algn="l">
              <a:lnSpc>
                <a:spcPct val="90000"/>
              </a:lnSpc>
              <a:spcBef>
                <a:spcPts val="641"/>
              </a:spcBef>
              <a:spcAft>
                <a:spcPts val="0"/>
              </a:spcAft>
              <a:buClr>
                <a:srgbClr val="000000"/>
              </a:buClr>
              <a:buSzPts val="3072"/>
              <a:buFont typeface="Arial"/>
              <a:buChar char="•"/>
            </a:pPr>
            <a:r>
              <a:rPr b="0" lang="en-US" sz="3072" strike="noStrike">
                <a:solidFill>
                  <a:srgbClr val="000000"/>
                </a:solidFill>
                <a:latin typeface="Calibri"/>
                <a:ea typeface="Calibri"/>
                <a:cs typeface="Calibri"/>
                <a:sym typeface="Calibri"/>
              </a:rPr>
              <a:t> Below, we explore a few of the different categories of virtual reality:</a:t>
            </a:r>
            <a:endParaRPr b="0" sz="3072" strike="noStrike">
              <a:solidFill>
                <a:schemeClr val="dk1"/>
              </a:solidFill>
              <a:latin typeface="Arial"/>
              <a:ea typeface="Arial"/>
              <a:cs typeface="Arial"/>
              <a:sym typeface="Arial"/>
            </a:endParaRPr>
          </a:p>
          <a:p>
            <a:pPr indent="-513360" lvl="1" marL="971640" marR="0" rtl="0" algn="l">
              <a:lnSpc>
                <a:spcPct val="90000"/>
              </a:lnSpc>
              <a:spcBef>
                <a:spcPts val="561"/>
              </a:spcBef>
              <a:spcAft>
                <a:spcPts val="0"/>
              </a:spcAft>
              <a:buClr>
                <a:srgbClr val="000000"/>
              </a:buClr>
              <a:buSzPts val="2688"/>
              <a:buFont typeface="Calibri"/>
              <a:buAutoNum type="arabicPeriod"/>
            </a:pPr>
            <a:r>
              <a:rPr b="1" i="0" lang="en-US" sz="2688" u="none" cap="none" strike="noStrike">
                <a:solidFill>
                  <a:srgbClr val="000000"/>
                </a:solidFill>
                <a:latin typeface="Calibri"/>
                <a:ea typeface="Calibri"/>
                <a:cs typeface="Calibri"/>
                <a:sym typeface="Calibri"/>
              </a:rPr>
              <a:t>Non-immersive simulations</a:t>
            </a:r>
            <a:endParaRPr b="0" i="0" sz="2688" u="none" cap="none" strike="noStrike">
              <a:solidFill>
                <a:schemeClr val="dk1"/>
              </a:solidFill>
              <a:latin typeface="Arial"/>
              <a:ea typeface="Arial"/>
              <a:cs typeface="Arial"/>
              <a:sym typeface="Arial"/>
            </a:endParaRPr>
          </a:p>
          <a:p>
            <a:pPr indent="-513360" lvl="1" marL="971640" marR="0" rtl="0" algn="l">
              <a:lnSpc>
                <a:spcPct val="90000"/>
              </a:lnSpc>
              <a:spcBef>
                <a:spcPts val="561"/>
              </a:spcBef>
              <a:spcAft>
                <a:spcPts val="0"/>
              </a:spcAft>
              <a:buClr>
                <a:srgbClr val="000000"/>
              </a:buClr>
              <a:buSzPts val="2688"/>
              <a:buFont typeface="Calibri"/>
              <a:buAutoNum type="arabicPeriod"/>
            </a:pPr>
            <a:r>
              <a:rPr b="1" i="0" lang="en-US" sz="2688" u="none" cap="none" strike="noStrike">
                <a:solidFill>
                  <a:srgbClr val="000000"/>
                </a:solidFill>
                <a:latin typeface="Calibri"/>
                <a:ea typeface="Calibri"/>
                <a:cs typeface="Calibri"/>
                <a:sym typeface="Calibri"/>
              </a:rPr>
              <a:t>Semi-immersive simulations</a:t>
            </a:r>
            <a:endParaRPr b="0" i="0" sz="2688" u="none" cap="none" strike="noStrike">
              <a:solidFill>
                <a:schemeClr val="dk1"/>
              </a:solidFill>
              <a:latin typeface="Arial"/>
              <a:ea typeface="Arial"/>
              <a:cs typeface="Arial"/>
              <a:sym typeface="Arial"/>
            </a:endParaRPr>
          </a:p>
          <a:p>
            <a:pPr indent="-513360" lvl="1" marL="971640" marR="0" rtl="0" algn="l">
              <a:lnSpc>
                <a:spcPct val="90000"/>
              </a:lnSpc>
              <a:spcBef>
                <a:spcPts val="561"/>
              </a:spcBef>
              <a:spcAft>
                <a:spcPts val="0"/>
              </a:spcAft>
              <a:buClr>
                <a:srgbClr val="000000"/>
              </a:buClr>
              <a:buSzPts val="2688"/>
              <a:buFont typeface="Calibri"/>
              <a:buAutoNum type="arabicPeriod"/>
            </a:pPr>
            <a:r>
              <a:rPr b="1" i="0" lang="en-US" sz="2688" u="none" cap="none" strike="noStrike">
                <a:solidFill>
                  <a:srgbClr val="000000"/>
                </a:solidFill>
                <a:latin typeface="Calibri"/>
                <a:ea typeface="Calibri"/>
                <a:cs typeface="Calibri"/>
                <a:sym typeface="Calibri"/>
              </a:rPr>
              <a:t>Fully-immersive simulations</a:t>
            </a:r>
            <a:endParaRPr b="0" i="0" sz="2688" u="none" cap="none"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5"/>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4000" strike="noStrike">
                <a:solidFill>
                  <a:srgbClr val="000000"/>
                </a:solidFill>
                <a:latin typeface="Calibri"/>
                <a:ea typeface="Calibri"/>
                <a:cs typeface="Calibri"/>
                <a:sym typeface="Calibri"/>
              </a:rPr>
              <a:t>1.</a:t>
            </a:r>
            <a:r>
              <a:rPr b="1" lang="en-US" sz="4000" strike="noStrike">
                <a:solidFill>
                  <a:srgbClr val="000000"/>
                </a:solidFill>
                <a:latin typeface="Calibri"/>
                <a:ea typeface="Calibri"/>
                <a:cs typeface="Calibri"/>
                <a:sym typeface="Calibri"/>
              </a:rPr>
              <a:t> Non-immersive simulations</a:t>
            </a:r>
            <a:endParaRPr b="0" sz="4000" strike="noStrike">
              <a:solidFill>
                <a:schemeClr val="dk1"/>
              </a:solidFill>
              <a:latin typeface="Arial"/>
              <a:ea typeface="Arial"/>
              <a:cs typeface="Arial"/>
              <a:sym typeface="Arial"/>
            </a:endParaRPr>
          </a:p>
        </p:txBody>
      </p:sp>
      <p:sp>
        <p:nvSpPr>
          <p:cNvPr id="757" name="Google Shape;757;p35"/>
          <p:cNvSpPr/>
          <p:nvPr/>
        </p:nvSpPr>
        <p:spPr>
          <a:xfrm>
            <a:off x="107640" y="1600200"/>
            <a:ext cx="5255640" cy="525672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90000"/>
              </a:lnSpc>
              <a:spcBef>
                <a:spcPts val="0"/>
              </a:spcBef>
              <a:spcAft>
                <a:spcPts val="0"/>
              </a:spcAft>
              <a:buClr>
                <a:srgbClr val="000000"/>
              </a:buClr>
              <a:buSzPts val="2124"/>
              <a:buFont typeface="Arial"/>
              <a:buChar char="•"/>
            </a:pPr>
            <a:r>
              <a:rPr b="1" lang="en-US" sz="2124" strike="noStrike">
                <a:solidFill>
                  <a:srgbClr val="000000"/>
                </a:solidFill>
                <a:latin typeface="Calibri"/>
                <a:ea typeface="Calibri"/>
                <a:cs typeface="Calibri"/>
                <a:sym typeface="Calibri"/>
              </a:rPr>
              <a:t>Non-immersive simulations</a:t>
            </a:r>
            <a:r>
              <a:rPr b="0" lang="en-US" sz="2124" strike="noStrike">
                <a:solidFill>
                  <a:srgbClr val="000000"/>
                </a:solidFill>
                <a:latin typeface="Calibri"/>
                <a:ea typeface="Calibri"/>
                <a:cs typeface="Calibri"/>
                <a:sym typeface="Calibri"/>
              </a:rPr>
              <a:t> </a:t>
            </a:r>
            <a:endParaRPr b="0" sz="2124" strike="noStrike">
              <a:solidFill>
                <a:schemeClr val="dk1"/>
              </a:solidFill>
              <a:latin typeface="Arial"/>
              <a:ea typeface="Arial"/>
              <a:cs typeface="Arial"/>
              <a:sym typeface="Arial"/>
            </a:endParaRPr>
          </a:p>
          <a:p>
            <a:pPr indent="-323279" lvl="1" marL="864000" marR="0" rtl="0" algn="l">
              <a:lnSpc>
                <a:spcPct val="90000"/>
              </a:lnSpc>
              <a:spcBef>
                <a:spcPts val="1134"/>
              </a:spcBef>
              <a:spcAft>
                <a:spcPts val="0"/>
              </a:spcAft>
              <a:buClr>
                <a:srgbClr val="000000"/>
              </a:buClr>
              <a:buSzPts val="1593"/>
              <a:buFont typeface="Noto Sans Symbols"/>
              <a:buChar char="−"/>
            </a:pPr>
            <a:r>
              <a:rPr b="0" i="0" lang="en-US" sz="2124" u="none" cap="none" strike="noStrike">
                <a:solidFill>
                  <a:srgbClr val="000000"/>
                </a:solidFill>
                <a:latin typeface="Calibri"/>
                <a:ea typeface="Calibri"/>
                <a:cs typeface="Calibri"/>
                <a:sym typeface="Calibri"/>
              </a:rPr>
              <a:t>The </a:t>
            </a:r>
            <a:r>
              <a:rPr b="1" i="1" lang="en-US" sz="2124" u="none" cap="none" strike="noStrike">
                <a:solidFill>
                  <a:srgbClr val="000000"/>
                </a:solidFill>
                <a:latin typeface="Calibri"/>
                <a:ea typeface="Calibri"/>
                <a:cs typeface="Calibri"/>
                <a:sym typeface="Calibri"/>
              </a:rPr>
              <a:t>least</a:t>
            </a:r>
            <a:r>
              <a:rPr b="0" i="0" lang="en-US" sz="2124" u="none" cap="none" strike="noStrike">
                <a:solidFill>
                  <a:srgbClr val="000000"/>
                </a:solidFill>
                <a:latin typeface="Calibri"/>
                <a:ea typeface="Calibri"/>
                <a:cs typeface="Calibri"/>
                <a:sym typeface="Calibri"/>
              </a:rPr>
              <a:t> immersive implementation of virtual reality technology. </a:t>
            </a:r>
            <a:endParaRPr b="0" i="0" sz="2124" u="none" cap="none" strike="noStrike">
              <a:solidFill>
                <a:schemeClr val="dk1"/>
              </a:solidFill>
              <a:latin typeface="Arial"/>
              <a:ea typeface="Arial"/>
              <a:cs typeface="Arial"/>
              <a:sym typeface="Arial"/>
            </a:endParaRPr>
          </a:p>
          <a:p>
            <a:pPr indent="-323279" lvl="1" marL="864000" marR="0" rtl="0" algn="l">
              <a:lnSpc>
                <a:spcPct val="90000"/>
              </a:lnSpc>
              <a:spcBef>
                <a:spcPts val="1134"/>
              </a:spcBef>
              <a:spcAft>
                <a:spcPts val="0"/>
              </a:spcAft>
              <a:buClr>
                <a:srgbClr val="000000"/>
              </a:buClr>
              <a:buSzPts val="1593"/>
              <a:buFont typeface="Noto Sans Symbols"/>
              <a:buChar char="−"/>
            </a:pPr>
            <a:r>
              <a:rPr b="0" i="0" lang="en-US" sz="2124" u="none" cap="none" strike="noStrike">
                <a:solidFill>
                  <a:srgbClr val="000000"/>
                </a:solidFill>
                <a:latin typeface="Calibri"/>
                <a:ea typeface="Calibri"/>
                <a:cs typeface="Calibri"/>
                <a:sym typeface="Calibri"/>
              </a:rPr>
              <a:t>In a non-immersive simulation, only a </a:t>
            </a:r>
            <a:r>
              <a:rPr b="1" i="0" lang="en-US" sz="2124" u="none" cap="none" strike="noStrike">
                <a:solidFill>
                  <a:srgbClr val="000000"/>
                </a:solidFill>
                <a:latin typeface="Calibri"/>
                <a:ea typeface="Calibri"/>
                <a:cs typeface="Calibri"/>
                <a:sym typeface="Calibri"/>
              </a:rPr>
              <a:t>subset</a:t>
            </a:r>
            <a:r>
              <a:rPr b="0" i="0" lang="en-US" sz="2124" u="none" cap="none" strike="noStrike">
                <a:solidFill>
                  <a:srgbClr val="000000"/>
                </a:solidFill>
                <a:latin typeface="Calibri"/>
                <a:ea typeface="Calibri"/>
                <a:cs typeface="Calibri"/>
                <a:sym typeface="Calibri"/>
              </a:rPr>
              <a:t> of the user's </a:t>
            </a:r>
            <a:r>
              <a:rPr b="1" i="0" lang="en-US" sz="2124" u="none" cap="none" strike="noStrike">
                <a:solidFill>
                  <a:srgbClr val="000000"/>
                </a:solidFill>
                <a:latin typeface="Calibri"/>
                <a:ea typeface="Calibri"/>
                <a:cs typeface="Calibri"/>
                <a:sym typeface="Calibri"/>
              </a:rPr>
              <a:t>senses</a:t>
            </a:r>
            <a:r>
              <a:rPr b="0" i="0" lang="en-US" sz="2124" u="none" cap="none" strike="noStrike">
                <a:solidFill>
                  <a:srgbClr val="000000"/>
                </a:solidFill>
                <a:latin typeface="Calibri"/>
                <a:ea typeface="Calibri"/>
                <a:cs typeface="Calibri"/>
                <a:sym typeface="Calibri"/>
              </a:rPr>
              <a:t> are stimulated, allowing for peripheral awareness of the reality outside the virtual reality simulation.</a:t>
            </a:r>
            <a:endParaRPr b="0" i="0" sz="2124" u="none" cap="none" strike="noStrike">
              <a:solidFill>
                <a:schemeClr val="dk1"/>
              </a:solidFill>
              <a:latin typeface="Arial"/>
              <a:ea typeface="Arial"/>
              <a:cs typeface="Arial"/>
              <a:sym typeface="Arial"/>
            </a:endParaRPr>
          </a:p>
          <a:p>
            <a:pPr indent="-323279" lvl="1" marL="864000" marR="0" rtl="0" algn="l">
              <a:lnSpc>
                <a:spcPct val="90000"/>
              </a:lnSpc>
              <a:spcBef>
                <a:spcPts val="1134"/>
              </a:spcBef>
              <a:spcAft>
                <a:spcPts val="0"/>
              </a:spcAft>
              <a:buClr>
                <a:srgbClr val="000000"/>
              </a:buClr>
              <a:buSzPts val="1593"/>
              <a:buFont typeface="Noto Sans Symbols"/>
              <a:buChar char="−"/>
            </a:pPr>
            <a:r>
              <a:rPr b="0" i="0" lang="en-US" sz="2124" u="none" cap="none" strike="noStrike">
                <a:solidFill>
                  <a:srgbClr val="000000"/>
                </a:solidFill>
                <a:latin typeface="Calibri"/>
                <a:ea typeface="Calibri"/>
                <a:cs typeface="Calibri"/>
                <a:sym typeface="Calibri"/>
              </a:rPr>
              <a:t> Users enter into these three-dimensional virtual environments through a </a:t>
            </a:r>
            <a:r>
              <a:rPr b="1" i="0" lang="en-US" sz="2124" u="none" cap="none" strike="noStrike">
                <a:solidFill>
                  <a:srgbClr val="000000"/>
                </a:solidFill>
                <a:latin typeface="Calibri"/>
                <a:ea typeface="Calibri"/>
                <a:cs typeface="Calibri"/>
                <a:sym typeface="Calibri"/>
              </a:rPr>
              <a:t>portal or window </a:t>
            </a:r>
            <a:r>
              <a:rPr b="0" i="0" lang="en-US" sz="2124" u="none" cap="none" strike="noStrike">
                <a:solidFill>
                  <a:srgbClr val="000000"/>
                </a:solidFill>
                <a:latin typeface="Calibri"/>
                <a:ea typeface="Calibri"/>
                <a:cs typeface="Calibri"/>
                <a:sym typeface="Calibri"/>
              </a:rPr>
              <a:t>by utilising standard high </a:t>
            </a:r>
            <a:r>
              <a:rPr b="1" i="0" lang="en-US" sz="2124" u="none" cap="none" strike="noStrike">
                <a:solidFill>
                  <a:srgbClr val="000000"/>
                </a:solidFill>
                <a:latin typeface="Calibri"/>
                <a:ea typeface="Calibri"/>
                <a:cs typeface="Calibri"/>
                <a:sym typeface="Calibri"/>
              </a:rPr>
              <a:t>resolution monitors</a:t>
            </a:r>
            <a:r>
              <a:rPr b="0" i="0" lang="en-US" sz="2124" u="none" cap="none" strike="noStrike">
                <a:solidFill>
                  <a:srgbClr val="000000"/>
                </a:solidFill>
                <a:latin typeface="Calibri"/>
                <a:ea typeface="Calibri"/>
                <a:cs typeface="Calibri"/>
                <a:sym typeface="Calibri"/>
              </a:rPr>
              <a:t> powered by processing power typically found on conventional desktop workstations.</a:t>
            </a:r>
            <a:endParaRPr b="0" i="0" sz="2124" u="none" cap="none" strike="noStrike">
              <a:solidFill>
                <a:schemeClr val="dk1"/>
              </a:solidFill>
              <a:latin typeface="Arial"/>
              <a:ea typeface="Arial"/>
              <a:cs typeface="Arial"/>
              <a:sym typeface="Arial"/>
            </a:endParaRPr>
          </a:p>
        </p:txBody>
      </p:sp>
      <p:pic>
        <p:nvPicPr>
          <p:cNvPr descr="Image result for Non-immersive simulations VR" id="758" name="Google Shape;758;p35"/>
          <p:cNvPicPr preferRelativeResize="0"/>
          <p:nvPr/>
        </p:nvPicPr>
        <p:blipFill rotWithShape="1">
          <a:blip r:embed="rId3">
            <a:alphaModFix/>
          </a:blip>
          <a:srcRect b="0" l="0" r="61328" t="11138"/>
          <a:stretch/>
        </p:blipFill>
        <p:spPr>
          <a:xfrm>
            <a:off x="5724000" y="1772640"/>
            <a:ext cx="3418920" cy="41032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36"/>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4400" strike="noStrike">
                <a:solidFill>
                  <a:srgbClr val="000000"/>
                </a:solidFill>
                <a:latin typeface="Calibri"/>
                <a:ea typeface="Calibri"/>
                <a:cs typeface="Calibri"/>
                <a:sym typeface="Calibri"/>
              </a:rPr>
              <a:t>2.</a:t>
            </a:r>
            <a:r>
              <a:rPr b="1" lang="en-US" sz="4400" strike="noStrike">
                <a:solidFill>
                  <a:srgbClr val="000000"/>
                </a:solidFill>
                <a:latin typeface="Calibri"/>
                <a:ea typeface="Calibri"/>
                <a:cs typeface="Calibri"/>
                <a:sym typeface="Calibri"/>
              </a:rPr>
              <a:t> Semi-immersive simulations</a:t>
            </a:r>
            <a:r>
              <a:rPr b="0" lang="en-US" sz="4400" strike="noStrike">
                <a:solidFill>
                  <a:srgbClr val="000000"/>
                </a:solidFill>
                <a:latin typeface="Calibri"/>
                <a:ea typeface="Calibri"/>
                <a:cs typeface="Calibri"/>
                <a:sym typeface="Calibri"/>
              </a:rPr>
              <a:t> </a:t>
            </a:r>
            <a:endParaRPr b="0" sz="4400" strike="noStrike">
              <a:solidFill>
                <a:schemeClr val="dk1"/>
              </a:solidFill>
              <a:latin typeface="Arial"/>
              <a:ea typeface="Arial"/>
              <a:cs typeface="Arial"/>
              <a:sym typeface="Arial"/>
            </a:endParaRPr>
          </a:p>
        </p:txBody>
      </p:sp>
      <p:sp>
        <p:nvSpPr>
          <p:cNvPr id="764" name="Google Shape;764;p36"/>
          <p:cNvSpPr/>
          <p:nvPr/>
        </p:nvSpPr>
        <p:spPr>
          <a:xfrm>
            <a:off x="457200" y="1600200"/>
            <a:ext cx="5121720" cy="514008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90000"/>
              </a:lnSpc>
              <a:spcBef>
                <a:spcPts val="0"/>
              </a:spcBef>
              <a:spcAft>
                <a:spcPts val="0"/>
              </a:spcAft>
              <a:buClr>
                <a:srgbClr val="000000"/>
              </a:buClr>
              <a:buSzPts val="2660"/>
              <a:buFont typeface="Arial"/>
              <a:buChar char="•"/>
            </a:pPr>
            <a:r>
              <a:rPr b="1" lang="en-US" sz="2660" strike="noStrike">
                <a:solidFill>
                  <a:srgbClr val="000000"/>
                </a:solidFill>
                <a:latin typeface="Calibri"/>
                <a:ea typeface="Calibri"/>
                <a:cs typeface="Calibri"/>
                <a:sym typeface="Calibri"/>
              </a:rPr>
              <a:t>Semi-immersive simulations</a:t>
            </a:r>
            <a:r>
              <a:rPr b="0" lang="en-US" sz="2660" strike="noStrike">
                <a:solidFill>
                  <a:srgbClr val="000000"/>
                </a:solidFill>
                <a:latin typeface="Calibri"/>
                <a:ea typeface="Calibri"/>
                <a:cs typeface="Calibri"/>
                <a:sym typeface="Calibri"/>
              </a:rPr>
              <a:t> provide a </a:t>
            </a:r>
            <a:r>
              <a:rPr b="0" i="1" lang="en-US" sz="2660" strike="noStrike">
                <a:solidFill>
                  <a:srgbClr val="000000"/>
                </a:solidFill>
                <a:latin typeface="Calibri"/>
                <a:ea typeface="Calibri"/>
                <a:cs typeface="Calibri"/>
                <a:sym typeface="Calibri"/>
              </a:rPr>
              <a:t>more</a:t>
            </a:r>
            <a:r>
              <a:rPr b="0" lang="en-US" sz="2660" strike="noStrike">
                <a:solidFill>
                  <a:srgbClr val="000000"/>
                </a:solidFill>
                <a:latin typeface="Calibri"/>
                <a:ea typeface="Calibri"/>
                <a:cs typeface="Calibri"/>
                <a:sym typeface="Calibri"/>
              </a:rPr>
              <a:t> immersive experience, in which the user is </a:t>
            </a:r>
            <a:r>
              <a:rPr b="1" lang="en-US" sz="2660" strike="noStrike">
                <a:solidFill>
                  <a:srgbClr val="000000"/>
                </a:solidFill>
                <a:latin typeface="Calibri"/>
                <a:ea typeface="Calibri"/>
                <a:cs typeface="Calibri"/>
                <a:sym typeface="Calibri"/>
              </a:rPr>
              <a:t>partly</a:t>
            </a:r>
            <a:r>
              <a:rPr b="0" lang="en-US" sz="2660" strike="noStrike">
                <a:solidFill>
                  <a:srgbClr val="000000"/>
                </a:solidFill>
                <a:latin typeface="Calibri"/>
                <a:ea typeface="Calibri"/>
                <a:cs typeface="Calibri"/>
                <a:sym typeface="Calibri"/>
              </a:rPr>
              <a:t> but not </a:t>
            </a:r>
            <a:r>
              <a:rPr b="1" lang="en-US" sz="2660" strike="noStrike">
                <a:solidFill>
                  <a:srgbClr val="000000"/>
                </a:solidFill>
                <a:latin typeface="Calibri"/>
                <a:ea typeface="Calibri"/>
                <a:cs typeface="Calibri"/>
                <a:sym typeface="Calibri"/>
              </a:rPr>
              <a:t>fully immersed </a:t>
            </a:r>
            <a:r>
              <a:rPr b="0" lang="en-US" sz="2660" strike="noStrike">
                <a:solidFill>
                  <a:srgbClr val="000000"/>
                </a:solidFill>
                <a:latin typeface="Calibri"/>
                <a:ea typeface="Calibri"/>
                <a:cs typeface="Calibri"/>
                <a:sym typeface="Calibri"/>
              </a:rPr>
              <a:t>in a virtual environment. </a:t>
            </a:r>
            <a:endParaRPr b="0" sz="2660" strike="noStrike">
              <a:solidFill>
                <a:schemeClr val="dk1"/>
              </a:solidFill>
              <a:latin typeface="Arial"/>
              <a:ea typeface="Arial"/>
              <a:cs typeface="Arial"/>
              <a:sym typeface="Arial"/>
            </a:endParaRPr>
          </a:p>
          <a:p>
            <a:pPr indent="-342000" lvl="0" marL="343080" marR="0" rtl="0" algn="l">
              <a:lnSpc>
                <a:spcPct val="90000"/>
              </a:lnSpc>
              <a:spcBef>
                <a:spcPts val="641"/>
              </a:spcBef>
              <a:spcAft>
                <a:spcPts val="0"/>
              </a:spcAft>
              <a:buClr>
                <a:srgbClr val="000000"/>
              </a:buClr>
              <a:buSzPts val="2660"/>
              <a:buFont typeface="Arial"/>
              <a:buChar char="•"/>
            </a:pPr>
            <a:r>
              <a:rPr b="0" lang="en-US" sz="2660" strike="noStrike">
                <a:solidFill>
                  <a:srgbClr val="000000"/>
                </a:solidFill>
                <a:latin typeface="Calibri"/>
                <a:ea typeface="Calibri"/>
                <a:cs typeface="Calibri"/>
                <a:sym typeface="Calibri"/>
              </a:rPr>
              <a:t>Semi-immersive simulations are powered by </a:t>
            </a:r>
            <a:r>
              <a:rPr b="1" lang="en-US" sz="2660" strike="noStrike">
                <a:solidFill>
                  <a:srgbClr val="000000"/>
                </a:solidFill>
                <a:latin typeface="Calibri"/>
                <a:ea typeface="Calibri"/>
                <a:cs typeface="Calibri"/>
                <a:sym typeface="Calibri"/>
              </a:rPr>
              <a:t>high performance graphical computing systems</a:t>
            </a:r>
            <a:r>
              <a:rPr b="0" lang="en-US" sz="2660" strike="noStrike">
                <a:solidFill>
                  <a:srgbClr val="000000"/>
                </a:solidFill>
                <a:latin typeface="Calibri"/>
                <a:ea typeface="Calibri"/>
                <a:cs typeface="Calibri"/>
                <a:sym typeface="Calibri"/>
              </a:rPr>
              <a:t>, which are often then coupled with </a:t>
            </a:r>
            <a:r>
              <a:rPr b="1" lang="en-US" sz="2660" strike="noStrike">
                <a:solidFill>
                  <a:srgbClr val="000000"/>
                </a:solidFill>
                <a:latin typeface="Calibri"/>
                <a:ea typeface="Calibri"/>
                <a:cs typeface="Calibri"/>
                <a:sym typeface="Calibri"/>
              </a:rPr>
              <a:t>large screen projector </a:t>
            </a:r>
            <a:r>
              <a:rPr b="0" lang="en-US" sz="2660" strike="noStrike">
                <a:solidFill>
                  <a:srgbClr val="000000"/>
                </a:solidFill>
                <a:latin typeface="Calibri"/>
                <a:ea typeface="Calibri"/>
                <a:cs typeface="Calibri"/>
                <a:sym typeface="Calibri"/>
              </a:rPr>
              <a:t>systems or </a:t>
            </a:r>
            <a:r>
              <a:rPr b="1" lang="en-US" sz="2660" strike="noStrike">
                <a:solidFill>
                  <a:srgbClr val="000000"/>
                </a:solidFill>
                <a:latin typeface="Calibri"/>
                <a:ea typeface="Calibri"/>
                <a:cs typeface="Calibri"/>
                <a:sym typeface="Calibri"/>
              </a:rPr>
              <a:t>multiple television projection </a:t>
            </a:r>
            <a:r>
              <a:rPr b="0" lang="en-US" sz="2660" strike="noStrike">
                <a:solidFill>
                  <a:srgbClr val="000000"/>
                </a:solidFill>
                <a:latin typeface="Calibri"/>
                <a:ea typeface="Calibri"/>
                <a:cs typeface="Calibri"/>
                <a:sym typeface="Calibri"/>
              </a:rPr>
              <a:t>systems to properly stimulate the user's visuals.</a:t>
            </a:r>
            <a:endParaRPr b="0" sz="2660" strike="noStrike">
              <a:solidFill>
                <a:schemeClr val="dk1"/>
              </a:solidFill>
              <a:latin typeface="Arial"/>
              <a:ea typeface="Arial"/>
              <a:cs typeface="Arial"/>
              <a:sym typeface="Arial"/>
            </a:endParaRPr>
          </a:p>
        </p:txBody>
      </p:sp>
      <p:pic>
        <p:nvPicPr>
          <p:cNvPr descr="Semi Immersive Virtual Reality" id="765" name="Google Shape;765;p36"/>
          <p:cNvPicPr preferRelativeResize="0"/>
          <p:nvPr/>
        </p:nvPicPr>
        <p:blipFill rotWithShape="1">
          <a:blip r:embed="rId3">
            <a:alphaModFix/>
          </a:blip>
          <a:srcRect b="0" l="0" r="0" t="0"/>
          <a:stretch/>
        </p:blipFill>
        <p:spPr>
          <a:xfrm>
            <a:off x="5652000" y="1628640"/>
            <a:ext cx="3332520" cy="380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7"/>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4400" strike="noStrike">
                <a:solidFill>
                  <a:srgbClr val="000000"/>
                </a:solidFill>
                <a:latin typeface="Calibri"/>
                <a:ea typeface="Calibri"/>
                <a:cs typeface="Calibri"/>
                <a:sym typeface="Calibri"/>
              </a:rPr>
              <a:t>3.</a:t>
            </a:r>
            <a:r>
              <a:rPr b="1" lang="en-US" sz="4400" strike="noStrike">
                <a:solidFill>
                  <a:srgbClr val="000000"/>
                </a:solidFill>
                <a:latin typeface="Calibri"/>
                <a:ea typeface="Calibri"/>
                <a:cs typeface="Calibri"/>
                <a:sym typeface="Calibri"/>
              </a:rPr>
              <a:t> Fully-immersive simulations</a:t>
            </a:r>
            <a:r>
              <a:rPr b="0" lang="en-US" sz="4400" strike="noStrike">
                <a:solidFill>
                  <a:srgbClr val="000000"/>
                </a:solidFill>
                <a:latin typeface="Calibri"/>
                <a:ea typeface="Calibri"/>
                <a:cs typeface="Calibri"/>
                <a:sym typeface="Calibri"/>
              </a:rPr>
              <a:t> </a:t>
            </a:r>
            <a:endParaRPr b="0" sz="4400" strike="noStrike">
              <a:solidFill>
                <a:schemeClr val="dk1"/>
              </a:solidFill>
              <a:latin typeface="Arial"/>
              <a:ea typeface="Arial"/>
              <a:cs typeface="Arial"/>
              <a:sym typeface="Arial"/>
            </a:endParaRPr>
          </a:p>
        </p:txBody>
      </p:sp>
      <p:sp>
        <p:nvSpPr>
          <p:cNvPr id="771" name="Google Shape;771;p37"/>
          <p:cNvSpPr/>
          <p:nvPr/>
        </p:nvSpPr>
        <p:spPr>
          <a:xfrm>
            <a:off x="457200" y="1600200"/>
            <a:ext cx="5121720" cy="525672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100000"/>
              </a:lnSpc>
              <a:spcBef>
                <a:spcPts val="0"/>
              </a:spcBef>
              <a:spcAft>
                <a:spcPts val="0"/>
              </a:spcAft>
              <a:buClr>
                <a:srgbClr val="000000"/>
              </a:buClr>
              <a:buSzPts val="1800"/>
              <a:buFont typeface="Arial"/>
              <a:buChar char="•"/>
            </a:pPr>
            <a:r>
              <a:rPr b="1" lang="en-US" sz="1800" strike="noStrike">
                <a:solidFill>
                  <a:srgbClr val="000000"/>
                </a:solidFill>
                <a:latin typeface="Calibri"/>
                <a:ea typeface="Calibri"/>
                <a:cs typeface="Calibri"/>
                <a:sym typeface="Calibri"/>
              </a:rPr>
              <a:t>Fully-immersive simulations</a:t>
            </a:r>
            <a:r>
              <a:rPr b="0" lang="en-US" sz="1800" strike="noStrike">
                <a:solidFill>
                  <a:srgbClr val="000000"/>
                </a:solidFill>
                <a:latin typeface="Calibri"/>
                <a:ea typeface="Calibri"/>
                <a:cs typeface="Calibri"/>
                <a:sym typeface="Calibri"/>
              </a:rPr>
              <a:t> provide the </a:t>
            </a:r>
            <a:r>
              <a:rPr b="0" i="1" lang="en-US" sz="1800" strike="noStrike">
                <a:solidFill>
                  <a:srgbClr val="000000"/>
                </a:solidFill>
                <a:latin typeface="Calibri"/>
                <a:ea typeface="Calibri"/>
                <a:cs typeface="Calibri"/>
                <a:sym typeface="Calibri"/>
              </a:rPr>
              <a:t>most</a:t>
            </a:r>
            <a:r>
              <a:rPr b="0" lang="en-US" sz="1800" strike="noStrike">
                <a:solidFill>
                  <a:srgbClr val="000000"/>
                </a:solidFill>
                <a:latin typeface="Calibri"/>
                <a:ea typeface="Calibri"/>
                <a:cs typeface="Calibri"/>
                <a:sym typeface="Calibri"/>
              </a:rPr>
              <a:t> immersive implementation of virtual reality technology. In a fully-immersive simulation, hardware such as </a:t>
            </a:r>
            <a:r>
              <a:rPr b="1" lang="en-US" sz="1800" strike="noStrike">
                <a:solidFill>
                  <a:srgbClr val="000000"/>
                </a:solidFill>
                <a:latin typeface="Calibri"/>
                <a:ea typeface="Calibri"/>
                <a:cs typeface="Calibri"/>
                <a:sym typeface="Calibri"/>
              </a:rPr>
              <a:t>head-mounted displays</a:t>
            </a:r>
            <a:r>
              <a:rPr b="0" lang="en-US" sz="1800" strike="noStrike">
                <a:solidFill>
                  <a:srgbClr val="000000"/>
                </a:solidFill>
                <a:latin typeface="Calibri"/>
                <a:ea typeface="Calibri"/>
                <a:cs typeface="Calibri"/>
                <a:sym typeface="Calibri"/>
              </a:rPr>
              <a:t> and </a:t>
            </a:r>
            <a:r>
              <a:rPr b="1" lang="en-US" sz="1800" strike="noStrike">
                <a:solidFill>
                  <a:srgbClr val="000000"/>
                </a:solidFill>
                <a:latin typeface="Calibri"/>
                <a:ea typeface="Calibri"/>
                <a:cs typeface="Calibri"/>
                <a:sym typeface="Calibri"/>
              </a:rPr>
              <a:t>motion detecting devices</a:t>
            </a:r>
            <a:r>
              <a:rPr b="0" lang="en-US" sz="1800" strike="noStrike">
                <a:solidFill>
                  <a:srgbClr val="000000"/>
                </a:solidFill>
                <a:latin typeface="Calibri"/>
                <a:ea typeface="Calibri"/>
                <a:cs typeface="Calibri"/>
                <a:sym typeface="Calibri"/>
              </a:rPr>
              <a:t> are used to stimulate all of a user's senses.</a:t>
            </a:r>
            <a:endParaRPr b="0" sz="1800"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800"/>
              <a:buFont typeface="Arial"/>
              <a:buChar char="•"/>
            </a:pPr>
            <a:r>
              <a:rPr b="0" lang="en-US" sz="1800" strike="noStrike">
                <a:solidFill>
                  <a:srgbClr val="000000"/>
                </a:solidFill>
                <a:latin typeface="Calibri"/>
                <a:ea typeface="Calibri"/>
                <a:cs typeface="Calibri"/>
                <a:sym typeface="Calibri"/>
              </a:rPr>
              <a:t> Fully immersive simulations are able to provide very realistic user experiences by delivering a wide </a:t>
            </a:r>
            <a:r>
              <a:rPr b="1" lang="en-US" sz="1800" strike="noStrike">
                <a:solidFill>
                  <a:srgbClr val="000000"/>
                </a:solidFill>
                <a:latin typeface="Calibri"/>
                <a:ea typeface="Calibri"/>
                <a:cs typeface="Calibri"/>
                <a:sym typeface="Calibri"/>
              </a:rPr>
              <a:t>field of view</a:t>
            </a:r>
            <a:r>
              <a:rPr b="0" lang="en-US" sz="1800" strike="noStrike">
                <a:solidFill>
                  <a:srgbClr val="000000"/>
                </a:solidFill>
                <a:latin typeface="Calibri"/>
                <a:ea typeface="Calibri"/>
                <a:cs typeface="Calibri"/>
                <a:sym typeface="Calibri"/>
              </a:rPr>
              <a:t>, high </a:t>
            </a:r>
            <a:r>
              <a:rPr b="1" lang="en-US" sz="1800" strike="noStrike">
                <a:solidFill>
                  <a:srgbClr val="000000"/>
                </a:solidFill>
                <a:latin typeface="Calibri"/>
                <a:ea typeface="Calibri"/>
                <a:cs typeface="Calibri"/>
                <a:sym typeface="Calibri"/>
              </a:rPr>
              <a:t>resolutions</a:t>
            </a:r>
            <a:r>
              <a:rPr b="0" lang="en-US" sz="1800" strike="noStrike">
                <a:solidFill>
                  <a:srgbClr val="000000"/>
                </a:solidFill>
                <a:latin typeface="Calibri"/>
                <a:ea typeface="Calibri"/>
                <a:cs typeface="Calibri"/>
                <a:sym typeface="Calibri"/>
              </a:rPr>
              <a:t>, increased update rates (also called refresh rate), and high levels of contrast into a </a:t>
            </a:r>
            <a:r>
              <a:rPr b="1" lang="en-US" sz="1800" strike="noStrike">
                <a:solidFill>
                  <a:srgbClr val="000000"/>
                </a:solidFill>
                <a:latin typeface="Calibri"/>
                <a:ea typeface="Calibri"/>
                <a:cs typeface="Calibri"/>
                <a:sym typeface="Calibri"/>
              </a:rPr>
              <a:t>user's head-mounted display (HMD).</a:t>
            </a:r>
            <a:endParaRPr b="0" sz="1800" strike="noStrike">
              <a:solidFill>
                <a:schemeClr val="dk1"/>
              </a:solidFill>
              <a:latin typeface="Arial"/>
              <a:ea typeface="Arial"/>
              <a:cs typeface="Arial"/>
              <a:sym typeface="Arial"/>
            </a:endParaRPr>
          </a:p>
        </p:txBody>
      </p:sp>
      <p:pic>
        <p:nvPicPr>
          <p:cNvPr descr="Fully Immersive Virtual Reality" id="772" name="Google Shape;772;p37"/>
          <p:cNvPicPr preferRelativeResize="0"/>
          <p:nvPr/>
        </p:nvPicPr>
        <p:blipFill rotWithShape="1">
          <a:blip r:embed="rId3">
            <a:alphaModFix/>
          </a:blip>
          <a:srcRect b="0" l="0" r="0" t="0"/>
          <a:stretch/>
        </p:blipFill>
        <p:spPr>
          <a:xfrm>
            <a:off x="5816160" y="1700640"/>
            <a:ext cx="3332520" cy="475128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38"/>
          <p:cNvSpPr/>
          <p:nvPr/>
        </p:nvSpPr>
        <p:spPr>
          <a:xfrm>
            <a:off x="290160" y="1756080"/>
            <a:ext cx="8707320" cy="4643640"/>
          </a:xfrm>
          <a:prstGeom prst="rect">
            <a:avLst/>
          </a:prstGeom>
          <a:noFill/>
          <a:ln>
            <a:noFill/>
          </a:ln>
        </p:spPr>
        <p:txBody>
          <a:bodyPr anchorCtr="0" anchor="t" bIns="45000" lIns="90000" spcFirstLastPara="1" rIns="90000" wrap="square" tIns="45000">
            <a:normAutofit/>
          </a:bodyPr>
          <a:lstStyle/>
          <a:p>
            <a:pPr indent="-227520" lvl="0" marL="228600" marR="0" rtl="0" algn="l">
              <a:lnSpc>
                <a:spcPct val="100000"/>
              </a:lnSpc>
              <a:spcBef>
                <a:spcPts val="0"/>
              </a:spcBef>
              <a:spcAft>
                <a:spcPts val="0"/>
              </a:spcAft>
              <a:buClr>
                <a:srgbClr val="000000"/>
              </a:buClr>
              <a:buSzPts val="2838"/>
              <a:buFont typeface="Arial"/>
              <a:buChar char="•"/>
            </a:pPr>
            <a:r>
              <a:rPr b="0" lang="en-US" sz="2838" strike="noStrike">
                <a:solidFill>
                  <a:srgbClr val="000000"/>
                </a:solidFill>
                <a:latin typeface="Calibri"/>
                <a:ea typeface="Calibri"/>
                <a:cs typeface="Calibri"/>
                <a:sym typeface="Calibri"/>
              </a:rPr>
              <a:t>VR headsets (VR glasses) include the following components:</a:t>
            </a:r>
            <a:endParaRPr b="0" sz="2838" strike="noStrike">
              <a:solidFill>
                <a:schemeClr val="dk1"/>
              </a:solidFill>
              <a:latin typeface="Arial"/>
              <a:ea typeface="Arial"/>
              <a:cs typeface="Arial"/>
              <a:sym typeface="Arial"/>
            </a:endParaRPr>
          </a:p>
          <a:p>
            <a:pPr indent="-227520" lvl="1" marL="685800" marR="0" rtl="0" algn="l">
              <a:lnSpc>
                <a:spcPct val="70000"/>
              </a:lnSpc>
              <a:spcBef>
                <a:spcPts val="1100"/>
              </a:spcBef>
              <a:spcAft>
                <a:spcPts val="0"/>
              </a:spcAft>
              <a:buClr>
                <a:srgbClr val="000000"/>
              </a:buClr>
              <a:buSzPts val="2580"/>
              <a:buFont typeface="Arial"/>
              <a:buChar char="•"/>
            </a:pPr>
            <a:r>
              <a:rPr b="0" i="0" lang="en-US" sz="2580" u="none" cap="none" strike="noStrike">
                <a:solidFill>
                  <a:srgbClr val="000000"/>
                </a:solidFill>
                <a:latin typeface="Calibri"/>
                <a:ea typeface="Calibri"/>
                <a:cs typeface="Calibri"/>
                <a:sym typeface="Calibri"/>
              </a:rPr>
              <a:t>Mobile phone or computer (for contents feed) </a:t>
            </a:r>
            <a:endParaRPr b="0" i="0" sz="2580" u="none" cap="none" strike="noStrike">
              <a:solidFill>
                <a:schemeClr val="dk1"/>
              </a:solidFill>
              <a:latin typeface="Arial"/>
              <a:ea typeface="Arial"/>
              <a:cs typeface="Arial"/>
              <a:sym typeface="Arial"/>
            </a:endParaRPr>
          </a:p>
          <a:p>
            <a:pPr indent="-227520" lvl="1" marL="685800" marR="0" rtl="0" algn="l">
              <a:lnSpc>
                <a:spcPct val="70000"/>
              </a:lnSpc>
              <a:spcBef>
                <a:spcPts val="1100"/>
              </a:spcBef>
              <a:spcAft>
                <a:spcPts val="0"/>
              </a:spcAft>
              <a:buClr>
                <a:srgbClr val="000000"/>
              </a:buClr>
              <a:buSzPts val="2580"/>
              <a:buFont typeface="Arial"/>
              <a:buChar char="•"/>
            </a:pPr>
            <a:r>
              <a:rPr b="0" i="0" lang="en-US" sz="2580" u="none" cap="none" strike="noStrike">
                <a:solidFill>
                  <a:srgbClr val="000000"/>
                </a:solidFill>
                <a:latin typeface="Calibri"/>
                <a:ea typeface="Calibri"/>
                <a:cs typeface="Calibri"/>
                <a:sym typeface="Calibri"/>
              </a:rPr>
              <a:t>Displays</a:t>
            </a:r>
            <a:endParaRPr b="0" i="0" sz="2580" u="none" cap="none" strike="noStrike">
              <a:solidFill>
                <a:schemeClr val="dk1"/>
              </a:solidFill>
              <a:latin typeface="Arial"/>
              <a:ea typeface="Arial"/>
              <a:cs typeface="Arial"/>
              <a:sym typeface="Arial"/>
            </a:endParaRPr>
          </a:p>
          <a:p>
            <a:pPr indent="-227520" lvl="1" marL="685800" marR="0" rtl="0" algn="l">
              <a:lnSpc>
                <a:spcPct val="70000"/>
              </a:lnSpc>
              <a:spcBef>
                <a:spcPts val="1100"/>
              </a:spcBef>
              <a:spcAft>
                <a:spcPts val="0"/>
              </a:spcAft>
              <a:buClr>
                <a:srgbClr val="000000"/>
              </a:buClr>
              <a:buSzPts val="2580"/>
              <a:buFont typeface="Arial"/>
              <a:buChar char="•"/>
            </a:pPr>
            <a:r>
              <a:rPr b="0" i="0" lang="en-US" sz="2580" u="none" cap="none" strike="noStrike">
                <a:solidFill>
                  <a:srgbClr val="000000"/>
                </a:solidFill>
                <a:latin typeface="Calibri"/>
                <a:ea typeface="Calibri"/>
                <a:cs typeface="Calibri"/>
                <a:sym typeface="Calibri"/>
              </a:rPr>
              <a:t>Lenses</a:t>
            </a:r>
            <a:endParaRPr b="0" i="0" sz="2580" u="none" cap="none" strike="noStrike">
              <a:solidFill>
                <a:schemeClr val="dk1"/>
              </a:solidFill>
              <a:latin typeface="Arial"/>
              <a:ea typeface="Arial"/>
              <a:cs typeface="Arial"/>
              <a:sym typeface="Arial"/>
            </a:endParaRPr>
          </a:p>
          <a:p>
            <a:pPr indent="-227520" lvl="1" marL="685800" marR="0" rtl="0" algn="l">
              <a:lnSpc>
                <a:spcPct val="70000"/>
              </a:lnSpc>
              <a:spcBef>
                <a:spcPts val="1100"/>
              </a:spcBef>
              <a:spcAft>
                <a:spcPts val="0"/>
              </a:spcAft>
              <a:buClr>
                <a:srgbClr val="000000"/>
              </a:buClr>
              <a:buSzPts val="2580"/>
              <a:buFont typeface="Arial"/>
              <a:buChar char="•"/>
            </a:pPr>
            <a:r>
              <a:rPr b="0" i="0" lang="en-US" sz="2580" u="none" cap="none" strike="noStrike">
                <a:solidFill>
                  <a:srgbClr val="000000"/>
                </a:solidFill>
                <a:latin typeface="Calibri"/>
                <a:ea typeface="Calibri"/>
                <a:cs typeface="Calibri"/>
                <a:sym typeface="Calibri"/>
              </a:rPr>
              <a:t>Controls </a:t>
            </a:r>
            <a:endParaRPr b="0" i="0" sz="2580" u="none" cap="none" strike="noStrike">
              <a:solidFill>
                <a:schemeClr val="dk1"/>
              </a:solidFill>
              <a:latin typeface="Arial"/>
              <a:ea typeface="Arial"/>
              <a:cs typeface="Arial"/>
              <a:sym typeface="Arial"/>
            </a:endParaRPr>
          </a:p>
          <a:p>
            <a:pPr indent="-227520" lvl="1" marL="685800" marR="0" rtl="0" algn="l">
              <a:lnSpc>
                <a:spcPct val="70000"/>
              </a:lnSpc>
              <a:spcBef>
                <a:spcPts val="1100"/>
              </a:spcBef>
              <a:spcAft>
                <a:spcPts val="0"/>
              </a:spcAft>
              <a:buClr>
                <a:srgbClr val="000000"/>
              </a:buClr>
              <a:buSzPts val="2580"/>
              <a:buFont typeface="Arial"/>
              <a:buChar char="•"/>
            </a:pPr>
            <a:r>
              <a:rPr b="0" i="0" lang="en-US" sz="2580" u="none" cap="none" strike="noStrike">
                <a:solidFill>
                  <a:srgbClr val="000000"/>
                </a:solidFill>
                <a:latin typeface="Calibri"/>
                <a:ea typeface="Calibri"/>
                <a:cs typeface="Calibri"/>
                <a:sym typeface="Calibri"/>
              </a:rPr>
              <a:t>Tracking sensors</a:t>
            </a:r>
            <a:endParaRPr b="0" i="0" sz="2580" u="none" cap="none" strike="noStrike">
              <a:solidFill>
                <a:schemeClr val="dk1"/>
              </a:solidFill>
              <a:latin typeface="Arial"/>
              <a:ea typeface="Arial"/>
              <a:cs typeface="Arial"/>
              <a:sym typeface="Arial"/>
            </a:endParaRPr>
          </a:p>
          <a:p>
            <a:pPr indent="-227520" lvl="1" marL="685800" marR="0" rtl="0" algn="l">
              <a:lnSpc>
                <a:spcPct val="70000"/>
              </a:lnSpc>
              <a:spcBef>
                <a:spcPts val="1100"/>
              </a:spcBef>
              <a:spcAft>
                <a:spcPts val="0"/>
              </a:spcAft>
              <a:buClr>
                <a:srgbClr val="000000"/>
              </a:buClr>
              <a:buSzPts val="2580"/>
              <a:buFont typeface="Arial"/>
              <a:buChar char="•"/>
            </a:pPr>
            <a:r>
              <a:rPr b="0" i="0" lang="en-US" sz="2580" u="none" cap="none" strike="noStrike">
                <a:solidFill>
                  <a:srgbClr val="000000"/>
                </a:solidFill>
                <a:latin typeface="Calibri"/>
                <a:ea typeface="Calibri"/>
                <a:cs typeface="Calibri"/>
                <a:sym typeface="Calibri"/>
              </a:rPr>
              <a:t>Audio</a:t>
            </a:r>
            <a:endParaRPr b="0" i="0" sz="2580" u="none" cap="none" strike="noStrike">
              <a:solidFill>
                <a:schemeClr val="dk1"/>
              </a:solidFill>
              <a:latin typeface="Arial"/>
              <a:ea typeface="Arial"/>
              <a:cs typeface="Arial"/>
              <a:sym typeface="Arial"/>
            </a:endParaRPr>
          </a:p>
          <a:p>
            <a:pPr indent="-227520" lvl="0" marL="228600" marR="0" rtl="0" algn="l">
              <a:lnSpc>
                <a:spcPct val="70000"/>
              </a:lnSpc>
              <a:spcBef>
                <a:spcPts val="1602"/>
              </a:spcBef>
              <a:spcAft>
                <a:spcPts val="0"/>
              </a:spcAft>
              <a:buClr>
                <a:srgbClr val="000000"/>
              </a:buClr>
              <a:buSzPts val="2064"/>
              <a:buFont typeface="Arial"/>
              <a:buChar char="•"/>
            </a:pPr>
            <a:r>
              <a:rPr b="0" lang="en-US" sz="2064" strike="noStrike">
                <a:solidFill>
                  <a:srgbClr val="000000"/>
                </a:solidFill>
                <a:latin typeface="Calibri"/>
                <a:ea typeface="Calibri"/>
                <a:cs typeface="Calibri"/>
                <a:sym typeface="Calibri"/>
              </a:rPr>
              <a:t>Technical details: </a:t>
            </a:r>
            <a:r>
              <a:rPr b="0" lang="en-US" sz="2064" u="sng" strike="noStrike">
                <a:solidFill>
                  <a:srgbClr val="0000FF"/>
                </a:solidFill>
                <a:latin typeface="Calibri"/>
                <a:ea typeface="Calibri"/>
                <a:cs typeface="Calibri"/>
                <a:sym typeface="Calibri"/>
                <a:hlinkClick r:id="rId3">
                  <a:extLst>
                    <a:ext uri="{A12FA001-AC4F-418D-AE19-62706E023703}">
                      <ahyp:hlinkClr val="tx"/>
                    </a:ext>
                  </a:extLst>
                </a:hlinkClick>
              </a:rPr>
              <a:t>www.youtube.com/watch?v=BbY_GtaloaQ</a:t>
            </a:r>
            <a:r>
              <a:rPr b="0" lang="en-US" sz="2064" strike="noStrike">
                <a:solidFill>
                  <a:srgbClr val="000000"/>
                </a:solidFill>
                <a:latin typeface="Calibri"/>
                <a:ea typeface="Calibri"/>
                <a:cs typeface="Calibri"/>
                <a:sym typeface="Calibri"/>
              </a:rPr>
              <a:t> </a:t>
            </a:r>
            <a:endParaRPr b="0" sz="2064" strike="noStrike">
              <a:solidFill>
                <a:schemeClr val="dk1"/>
              </a:solidFill>
              <a:latin typeface="Arial"/>
              <a:ea typeface="Arial"/>
              <a:cs typeface="Arial"/>
              <a:sym typeface="Arial"/>
            </a:endParaRPr>
          </a:p>
          <a:p>
            <a:pPr indent="-227520" lvl="0" marL="228600" marR="0" rtl="0" algn="l">
              <a:lnSpc>
                <a:spcPct val="70000"/>
              </a:lnSpc>
              <a:spcBef>
                <a:spcPts val="1602"/>
              </a:spcBef>
              <a:spcAft>
                <a:spcPts val="0"/>
              </a:spcAft>
              <a:buClr>
                <a:srgbClr val="000000"/>
              </a:buClr>
              <a:buSzPts val="2064"/>
              <a:buFont typeface="Arial"/>
              <a:buChar char="•"/>
            </a:pPr>
            <a:r>
              <a:rPr b="0" lang="en-US" sz="2064" strike="noStrike">
                <a:solidFill>
                  <a:srgbClr val="000000"/>
                </a:solidFill>
                <a:latin typeface="Calibri"/>
                <a:ea typeface="Calibri"/>
                <a:cs typeface="Calibri"/>
                <a:sym typeface="Calibri"/>
              </a:rPr>
              <a:t>What’s inside a VR headset: </a:t>
            </a:r>
            <a:r>
              <a:rPr b="0" lang="en-US" sz="2064" u="sng" strike="noStrike">
                <a:solidFill>
                  <a:srgbClr val="0000FF"/>
                </a:solidFill>
                <a:latin typeface="Calibri"/>
                <a:ea typeface="Calibri"/>
                <a:cs typeface="Calibri"/>
                <a:sym typeface="Calibri"/>
                <a:hlinkClick r:id="rId4">
                  <a:extLst>
                    <a:ext uri="{A12FA001-AC4F-418D-AE19-62706E023703}">
                      <ahyp:hlinkClr val="tx"/>
                    </a:ext>
                  </a:extLst>
                </a:hlinkClick>
              </a:rPr>
              <a:t>www.youtube.com/watch?v=8_X18EtYp8A</a:t>
            </a:r>
            <a:r>
              <a:rPr b="0" lang="en-US" sz="2064" strike="noStrike">
                <a:solidFill>
                  <a:srgbClr val="000000"/>
                </a:solidFill>
                <a:latin typeface="Calibri"/>
                <a:ea typeface="Calibri"/>
                <a:cs typeface="Calibri"/>
                <a:sym typeface="Calibri"/>
              </a:rPr>
              <a:t> </a:t>
            </a:r>
            <a:endParaRPr b="0" sz="2064" strike="noStrike">
              <a:solidFill>
                <a:schemeClr val="dk1"/>
              </a:solidFill>
              <a:latin typeface="Arial"/>
              <a:ea typeface="Arial"/>
              <a:cs typeface="Arial"/>
              <a:sym typeface="Arial"/>
            </a:endParaRPr>
          </a:p>
        </p:txBody>
      </p:sp>
      <p:sp>
        <p:nvSpPr>
          <p:cNvPr id="778" name="Google Shape;778;p38"/>
          <p:cNvSpPr/>
          <p:nvPr/>
        </p:nvSpPr>
        <p:spPr>
          <a:xfrm>
            <a:off x="628560" y="1063440"/>
            <a:ext cx="7885800" cy="477360"/>
          </a:xfrm>
          <a:prstGeom prst="rect">
            <a:avLst/>
          </a:prstGeom>
          <a:noFill/>
          <a:ln>
            <a:noFill/>
          </a:ln>
        </p:spPr>
        <p:txBody>
          <a:bodyPr anchorCtr="0" anchor="ctr" bIns="45000" lIns="90000" spcFirstLastPara="1" rIns="90000" wrap="square" tIns="45000">
            <a:normAutofit/>
          </a:bodyPr>
          <a:lstStyle/>
          <a:p>
            <a:pPr indent="0" lvl="0" marL="0" marR="0" rtl="0" algn="l">
              <a:lnSpc>
                <a:spcPct val="80000"/>
              </a:lnSpc>
              <a:spcBef>
                <a:spcPts val="0"/>
              </a:spcBef>
              <a:spcAft>
                <a:spcPts val="0"/>
              </a:spcAft>
              <a:buNone/>
            </a:pPr>
            <a:r>
              <a:rPr b="0" lang="en-US" sz="2960" strike="noStrike">
                <a:solidFill>
                  <a:srgbClr val="000000"/>
                </a:solidFill>
                <a:latin typeface="Calibri"/>
                <a:ea typeface="Calibri"/>
                <a:cs typeface="Calibri"/>
                <a:sym typeface="Calibri"/>
              </a:rPr>
              <a:t>Virtual Reality (VR) Equipment</a:t>
            </a:r>
            <a:endParaRPr b="0" sz="2960"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xEl>
                                              <p:pRg end="0" st="0"/>
                                            </p:txEl>
                                          </p:spTgt>
                                        </p:tgtEl>
                                        <p:attrNameLst>
                                          <p:attrName>style.visibility</p:attrName>
                                        </p:attrNameLst>
                                      </p:cBhvr>
                                      <p:to>
                                        <p:strVal val="visible"/>
                                      </p:to>
                                    </p:set>
                                    <p:anim calcmode="lin" valueType="num">
                                      <p:cBhvr additive="base">
                                        <p:cTn dur="500"/>
                                        <p:tgtEl>
                                          <p:spTgt spid="77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xEl>
                                              <p:pRg end="1" st="1"/>
                                            </p:txEl>
                                          </p:spTgt>
                                        </p:tgtEl>
                                        <p:attrNameLst>
                                          <p:attrName>style.visibility</p:attrName>
                                        </p:attrNameLst>
                                      </p:cBhvr>
                                      <p:to>
                                        <p:strVal val="visible"/>
                                      </p:to>
                                    </p:set>
                                    <p:anim calcmode="lin" valueType="num">
                                      <p:cBhvr additive="base">
                                        <p:cTn dur="500"/>
                                        <p:tgtEl>
                                          <p:spTgt spid="77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xEl>
                                              <p:pRg end="2" st="2"/>
                                            </p:txEl>
                                          </p:spTgt>
                                        </p:tgtEl>
                                        <p:attrNameLst>
                                          <p:attrName>style.visibility</p:attrName>
                                        </p:attrNameLst>
                                      </p:cBhvr>
                                      <p:to>
                                        <p:strVal val="visible"/>
                                      </p:to>
                                    </p:set>
                                    <p:anim calcmode="lin" valueType="num">
                                      <p:cBhvr additive="base">
                                        <p:cTn dur="500"/>
                                        <p:tgtEl>
                                          <p:spTgt spid="77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xEl>
                                              <p:pRg end="3" st="3"/>
                                            </p:txEl>
                                          </p:spTgt>
                                        </p:tgtEl>
                                        <p:attrNameLst>
                                          <p:attrName>style.visibility</p:attrName>
                                        </p:attrNameLst>
                                      </p:cBhvr>
                                      <p:to>
                                        <p:strVal val="visible"/>
                                      </p:to>
                                    </p:set>
                                    <p:anim calcmode="lin" valueType="num">
                                      <p:cBhvr additive="base">
                                        <p:cTn dur="500"/>
                                        <p:tgtEl>
                                          <p:spTgt spid="77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xEl>
                                              <p:pRg end="4" st="4"/>
                                            </p:txEl>
                                          </p:spTgt>
                                        </p:tgtEl>
                                        <p:attrNameLst>
                                          <p:attrName>style.visibility</p:attrName>
                                        </p:attrNameLst>
                                      </p:cBhvr>
                                      <p:to>
                                        <p:strVal val="visible"/>
                                      </p:to>
                                    </p:set>
                                    <p:anim calcmode="lin" valueType="num">
                                      <p:cBhvr additive="base">
                                        <p:cTn dur="500"/>
                                        <p:tgtEl>
                                          <p:spTgt spid="77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xEl>
                                              <p:pRg end="5" st="5"/>
                                            </p:txEl>
                                          </p:spTgt>
                                        </p:tgtEl>
                                        <p:attrNameLst>
                                          <p:attrName>style.visibility</p:attrName>
                                        </p:attrNameLst>
                                      </p:cBhvr>
                                      <p:to>
                                        <p:strVal val="visible"/>
                                      </p:to>
                                    </p:set>
                                    <p:anim calcmode="lin" valueType="num">
                                      <p:cBhvr additive="base">
                                        <p:cTn dur="500"/>
                                        <p:tgtEl>
                                          <p:spTgt spid="77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xEl>
                                              <p:pRg end="6" st="6"/>
                                            </p:txEl>
                                          </p:spTgt>
                                        </p:tgtEl>
                                        <p:attrNameLst>
                                          <p:attrName>style.visibility</p:attrName>
                                        </p:attrNameLst>
                                      </p:cBhvr>
                                      <p:to>
                                        <p:strVal val="visible"/>
                                      </p:to>
                                    </p:set>
                                    <p:anim calcmode="lin" valueType="num">
                                      <p:cBhvr additive="base">
                                        <p:cTn dur="500"/>
                                        <p:tgtEl>
                                          <p:spTgt spid="77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xEl>
                                              <p:pRg end="7" st="7"/>
                                            </p:txEl>
                                          </p:spTgt>
                                        </p:tgtEl>
                                        <p:attrNameLst>
                                          <p:attrName>style.visibility</p:attrName>
                                        </p:attrNameLst>
                                      </p:cBhvr>
                                      <p:to>
                                        <p:strVal val="visible"/>
                                      </p:to>
                                    </p:set>
                                    <p:anim calcmode="lin" valueType="num">
                                      <p:cBhvr additive="base">
                                        <p:cTn dur="500"/>
                                        <p:tgtEl>
                                          <p:spTgt spid="77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7">
                                            <p:txEl>
                                              <p:pRg end="8" st="8"/>
                                            </p:txEl>
                                          </p:spTgt>
                                        </p:tgtEl>
                                        <p:attrNameLst>
                                          <p:attrName>style.visibility</p:attrName>
                                        </p:attrNameLst>
                                      </p:cBhvr>
                                      <p:to>
                                        <p:strVal val="visible"/>
                                      </p:to>
                                    </p:set>
                                    <p:anim calcmode="lin" valueType="num">
                                      <p:cBhvr additive="base">
                                        <p:cTn dur="500"/>
                                        <p:tgtEl>
                                          <p:spTgt spid="77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39"/>
          <p:cNvSpPr/>
          <p:nvPr/>
        </p:nvSpPr>
        <p:spPr>
          <a:xfrm>
            <a:off x="457200" y="274680"/>
            <a:ext cx="8228520" cy="416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800" strike="noStrike">
                <a:solidFill>
                  <a:srgbClr val="000000"/>
                </a:solidFill>
                <a:latin typeface="Calibri"/>
                <a:ea typeface="Calibri"/>
                <a:cs typeface="Calibri"/>
                <a:sym typeface="Calibri"/>
              </a:rPr>
              <a:t>Key Components in a Virtual Reality System</a:t>
            </a:r>
            <a:endParaRPr b="0" sz="2800" strike="noStrike">
              <a:solidFill>
                <a:schemeClr val="dk1"/>
              </a:solidFill>
              <a:latin typeface="Arial"/>
              <a:ea typeface="Arial"/>
              <a:cs typeface="Arial"/>
              <a:sym typeface="Arial"/>
            </a:endParaRPr>
          </a:p>
        </p:txBody>
      </p:sp>
      <p:sp>
        <p:nvSpPr>
          <p:cNvPr id="784" name="Google Shape;784;p39"/>
          <p:cNvSpPr/>
          <p:nvPr/>
        </p:nvSpPr>
        <p:spPr>
          <a:xfrm>
            <a:off x="457200" y="836640"/>
            <a:ext cx="8228520" cy="528840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1" lang="en-US" sz="1800" strike="noStrike">
                <a:solidFill>
                  <a:srgbClr val="000000"/>
                </a:solidFill>
                <a:latin typeface="Calibri"/>
                <a:ea typeface="Calibri"/>
                <a:cs typeface="Calibri"/>
                <a:sym typeface="Calibri"/>
              </a:rPr>
              <a:t>1- PC (Personal Computer)/Console/Smartphone</a:t>
            </a:r>
            <a:endParaRPr b="0" sz="1800" strike="noStrike">
              <a:solidFill>
                <a:schemeClr val="dk1"/>
              </a:solidFill>
              <a:latin typeface="Arial"/>
              <a:ea typeface="Arial"/>
              <a:cs typeface="Arial"/>
              <a:sym typeface="Arial"/>
            </a:endParaRPr>
          </a:p>
          <a:p>
            <a:pPr indent="0" lvl="0" marL="0" marR="0" rtl="0" algn="l">
              <a:lnSpc>
                <a:spcPct val="100000"/>
              </a:lnSpc>
              <a:spcBef>
                <a:spcPts val="641"/>
              </a:spcBef>
              <a:spcAft>
                <a:spcPts val="0"/>
              </a:spcAft>
              <a:buNone/>
            </a:pPr>
            <a:r>
              <a:rPr b="0" lang="en-US" sz="1800" strike="noStrike">
                <a:solidFill>
                  <a:srgbClr val="000000"/>
                </a:solidFill>
                <a:latin typeface="Calibri"/>
                <a:ea typeface="Calibri"/>
                <a:cs typeface="Calibri"/>
                <a:sym typeface="Calibri"/>
              </a:rPr>
              <a:t>Virtual reality content, which is the what users view inside of a virtual reality headset, is equally important as the headset itself. In order to power these interactive three-dimensional environments, significant computing power is required. This is where PC (Personal Computer), consoles, and smartphones come in. They act as the engine to power the content being produced. </a:t>
            </a:r>
            <a:r>
              <a:rPr b="1" lang="en-US" sz="1800" strike="noStrike">
                <a:solidFill>
                  <a:srgbClr val="000000"/>
                </a:solidFill>
                <a:latin typeface="Calibri"/>
                <a:ea typeface="Calibri"/>
                <a:cs typeface="Calibri"/>
                <a:sym typeface="Calibri"/>
              </a:rPr>
              <a:t>Head-Mounted Display</a:t>
            </a:r>
            <a:endParaRPr b="0" sz="1800" strike="noStrike">
              <a:solidFill>
                <a:schemeClr val="dk1"/>
              </a:solidFill>
              <a:latin typeface="Arial"/>
              <a:ea typeface="Arial"/>
              <a:cs typeface="Arial"/>
              <a:sym typeface="Arial"/>
            </a:endParaRPr>
          </a:p>
          <a:p>
            <a:pPr indent="0" lvl="0" marL="0" marR="0" rtl="0" algn="l">
              <a:lnSpc>
                <a:spcPct val="100000"/>
              </a:lnSpc>
              <a:spcBef>
                <a:spcPts val="641"/>
              </a:spcBef>
              <a:spcAft>
                <a:spcPts val="0"/>
              </a:spcAft>
              <a:buNone/>
            </a:pPr>
            <a:r>
              <a:t/>
            </a:r>
            <a:endParaRPr b="0" sz="1800" strike="noStrike">
              <a:solidFill>
                <a:schemeClr val="dk1"/>
              </a:solidFill>
              <a:latin typeface="Arial"/>
              <a:ea typeface="Arial"/>
              <a:cs typeface="Arial"/>
              <a:sym typeface="Arial"/>
            </a:endParaRPr>
          </a:p>
          <a:p>
            <a:pPr indent="0" lvl="0" marL="0" marR="0" rtl="0" algn="l">
              <a:lnSpc>
                <a:spcPct val="100000"/>
              </a:lnSpc>
              <a:spcBef>
                <a:spcPts val="641"/>
              </a:spcBef>
              <a:spcAft>
                <a:spcPts val="0"/>
              </a:spcAft>
              <a:buNone/>
            </a:pPr>
            <a:r>
              <a:rPr b="1" lang="en-US" sz="1800" strike="noStrike">
                <a:solidFill>
                  <a:srgbClr val="000000"/>
                </a:solidFill>
                <a:latin typeface="Calibri"/>
                <a:ea typeface="Calibri"/>
                <a:cs typeface="Calibri"/>
                <a:sym typeface="Calibri"/>
              </a:rPr>
              <a:t>2-A head-mounted display </a:t>
            </a:r>
            <a:r>
              <a:rPr b="0" lang="en-US" sz="1800" strike="noStrike">
                <a:solidFill>
                  <a:srgbClr val="000000"/>
                </a:solidFill>
                <a:latin typeface="Calibri"/>
                <a:ea typeface="Calibri"/>
                <a:cs typeface="Calibri"/>
                <a:sym typeface="Calibri"/>
              </a:rPr>
              <a:t>(also called HMD, Headset, or Goggles) is a type of device that contains a display mounted in front of a user’s eyes. This display usually covers the user's full field of view and displays virtual reality content. Some virtual reality head mounted displays utilize smartphone displays, including the </a:t>
            </a:r>
            <a:r>
              <a:rPr b="0" lang="en-US" sz="1800" u="sng" strike="noStrike">
                <a:solidFill>
                  <a:srgbClr val="0000FF"/>
                </a:solidFill>
                <a:latin typeface="Calibri"/>
                <a:ea typeface="Calibri"/>
                <a:cs typeface="Calibri"/>
                <a:sym typeface="Calibri"/>
                <a:hlinkClick r:id="rId3">
                  <a:extLst>
                    <a:ext uri="{A12FA001-AC4F-418D-AE19-62706E023703}">
                      <ahyp:hlinkClr val="tx"/>
                    </a:ext>
                  </a:extLst>
                </a:hlinkClick>
              </a:rPr>
              <a:t>Google Cardboard</a:t>
            </a:r>
            <a:r>
              <a:rPr b="0" lang="en-US" sz="1800" strike="noStrike">
                <a:solidFill>
                  <a:srgbClr val="000000"/>
                </a:solidFill>
                <a:latin typeface="Calibri"/>
                <a:ea typeface="Calibri"/>
                <a:cs typeface="Calibri"/>
                <a:sym typeface="Calibri"/>
              </a:rPr>
              <a:t> or </a:t>
            </a:r>
            <a:r>
              <a:rPr b="0" lang="en-US" sz="1800" u="sng" strike="noStrike">
                <a:solidFill>
                  <a:srgbClr val="0000FF"/>
                </a:solidFill>
                <a:latin typeface="Calibri"/>
                <a:ea typeface="Calibri"/>
                <a:cs typeface="Calibri"/>
                <a:sym typeface="Calibri"/>
                <a:hlinkClick r:id="rId4">
                  <a:extLst>
                    <a:ext uri="{A12FA001-AC4F-418D-AE19-62706E023703}">
                      <ahyp:hlinkClr val="tx"/>
                    </a:ext>
                  </a:extLst>
                </a:hlinkClick>
              </a:rPr>
              <a:t>Samsung Gear VR</a:t>
            </a:r>
            <a:r>
              <a:rPr b="0" lang="en-US" sz="1800" strike="noStrike">
                <a:solidFill>
                  <a:srgbClr val="000000"/>
                </a:solidFill>
                <a:latin typeface="Calibri"/>
                <a:ea typeface="Calibri"/>
                <a:cs typeface="Calibri"/>
                <a:sym typeface="Calibri"/>
              </a:rPr>
              <a:t>. Head-mounted displays are often also accompanied with a headset to provide for audio stimulation. </a:t>
            </a:r>
            <a:endParaRPr b="0" sz="1800"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Augmented Reality</a:t>
            </a:r>
            <a:endParaRPr b="0" i="0" sz="4400" u="none" cap="none" strike="noStrike">
              <a:solidFill>
                <a:schemeClr val="dk1"/>
              </a:solidFill>
              <a:latin typeface="Arial"/>
              <a:ea typeface="Arial"/>
              <a:cs typeface="Arial"/>
              <a:sym typeface="Arial"/>
            </a:endParaRPr>
          </a:p>
        </p:txBody>
      </p:sp>
      <p:sp>
        <p:nvSpPr>
          <p:cNvPr id="556" name="Google Shape;556;p4"/>
          <p:cNvSpPr/>
          <p:nvPr/>
        </p:nvSpPr>
        <p:spPr>
          <a:xfrm>
            <a:off x="457200" y="1600200"/>
            <a:ext cx="8228520" cy="4951800"/>
          </a:xfrm>
          <a:prstGeom prst="rect">
            <a:avLst/>
          </a:prstGeom>
          <a:noFill/>
          <a:ln>
            <a:noFill/>
          </a:ln>
        </p:spPr>
        <p:txBody>
          <a:bodyPr anchorCtr="0" anchor="t" bIns="45000" lIns="90000" spcFirstLastPara="1" rIns="90000" wrap="square" tIns="45000">
            <a:noAutofit/>
          </a:bodyPr>
          <a:lstStyle/>
          <a:p>
            <a:pPr indent="-342000" lvl="0" marL="343080" marR="0" rtl="0" algn="l">
              <a:lnSpc>
                <a:spcPct val="9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Augmented Reality (AR) is a technology or an environment where the additional information generated by a computer is inserted into the user’s view of real world scene. </a:t>
            </a:r>
            <a:endParaRPr b="0" i="0" sz="3200" u="none" cap="none" strike="noStrike">
              <a:solidFill>
                <a:schemeClr val="dk1"/>
              </a:solidFill>
              <a:latin typeface="Arial"/>
              <a:ea typeface="Arial"/>
              <a:cs typeface="Arial"/>
              <a:sym typeface="Arial"/>
            </a:endParaRPr>
          </a:p>
          <a:p>
            <a:pPr indent="-342000" lvl="0" marL="343080" marR="0" rtl="0" algn="l">
              <a:lnSpc>
                <a:spcPct val="90000"/>
              </a:lnSpc>
              <a:spcBef>
                <a:spcPts val="641"/>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The augmenting information may consist of virtual geometric objects placed into the environment, or a display of non-geometric information about existing real objects such as distribution of room temperature. </a:t>
            </a:r>
            <a:endParaRPr b="0" i="0" sz="32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0"/>
          <p:cNvSpPr/>
          <p:nvPr/>
        </p:nvSpPr>
        <p:spPr>
          <a:xfrm>
            <a:off x="628560" y="1063440"/>
            <a:ext cx="7885800" cy="47736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None/>
            </a:pPr>
            <a:r>
              <a:rPr b="0" lang="en-US" sz="2000" strike="noStrike">
                <a:solidFill>
                  <a:srgbClr val="000000"/>
                </a:solidFill>
                <a:latin typeface="Calibri"/>
                <a:ea typeface="Calibri"/>
                <a:cs typeface="Calibri"/>
                <a:sym typeface="Calibri"/>
              </a:rPr>
              <a:t>Virtual Reality (VR) Equipment</a:t>
            </a:r>
            <a:endParaRPr b="0" sz="2000" strike="noStrike">
              <a:solidFill>
                <a:schemeClr val="dk1"/>
              </a:solidFill>
              <a:latin typeface="Arial"/>
              <a:ea typeface="Arial"/>
              <a:cs typeface="Arial"/>
              <a:sym typeface="Arial"/>
            </a:endParaRPr>
          </a:p>
        </p:txBody>
      </p:sp>
      <p:sp>
        <p:nvSpPr>
          <p:cNvPr id="790" name="Google Shape;790;p40"/>
          <p:cNvSpPr/>
          <p:nvPr/>
        </p:nvSpPr>
        <p:spPr>
          <a:xfrm>
            <a:off x="261360" y="2017440"/>
            <a:ext cx="8707320" cy="4158360"/>
          </a:xfrm>
          <a:prstGeom prst="rect">
            <a:avLst/>
          </a:prstGeom>
          <a:noFill/>
          <a:ln>
            <a:noFill/>
          </a:ln>
        </p:spPr>
        <p:txBody>
          <a:bodyPr anchorCtr="0" anchor="t" bIns="45000" lIns="90000" spcFirstLastPara="1" rIns="90000" wrap="square" tIns="45000">
            <a:normAutofit/>
          </a:bodyPr>
          <a:lstStyle/>
          <a:p>
            <a:pPr indent="-227520" lvl="0" marL="228600" marR="0" rtl="0" algn="l">
              <a:lnSpc>
                <a:spcPct val="90000"/>
              </a:lnSpc>
              <a:spcBef>
                <a:spcPts val="0"/>
              </a:spcBef>
              <a:spcAft>
                <a:spcPts val="0"/>
              </a:spcAft>
              <a:buClr>
                <a:srgbClr val="000000"/>
              </a:buClr>
              <a:buSzPts val="2800"/>
              <a:buFont typeface="Arial"/>
              <a:buChar char="•"/>
            </a:pPr>
            <a:r>
              <a:rPr b="0" lang="en-US" sz="2800" strike="noStrike">
                <a:solidFill>
                  <a:srgbClr val="000000"/>
                </a:solidFill>
                <a:latin typeface="Calibri"/>
                <a:ea typeface="Calibri"/>
                <a:cs typeface="Calibri"/>
                <a:sym typeface="Calibri"/>
              </a:rPr>
              <a:t>The most common VR equipment is the Headset (Head Mounted Display – HMD)</a:t>
            </a:r>
            <a:endParaRPr b="0" sz="2800" strike="noStrike">
              <a:solidFill>
                <a:schemeClr val="dk1"/>
              </a:solidFill>
              <a:latin typeface="Arial"/>
              <a:ea typeface="Arial"/>
              <a:cs typeface="Arial"/>
              <a:sym typeface="Arial"/>
            </a:endParaRPr>
          </a:p>
        </p:txBody>
      </p:sp>
      <p:pic>
        <p:nvPicPr>
          <p:cNvPr descr="Imagini pentru vr headset" id="791" name="Google Shape;791;p40"/>
          <p:cNvPicPr preferRelativeResize="0"/>
          <p:nvPr/>
        </p:nvPicPr>
        <p:blipFill rotWithShape="1">
          <a:blip r:embed="rId3">
            <a:alphaModFix/>
          </a:blip>
          <a:srcRect b="8217" l="0" r="0" t="7199"/>
          <a:stretch/>
        </p:blipFill>
        <p:spPr>
          <a:xfrm>
            <a:off x="6492240" y="2859840"/>
            <a:ext cx="1933200" cy="1437120"/>
          </a:xfrm>
          <a:prstGeom prst="rect">
            <a:avLst/>
          </a:prstGeom>
          <a:noFill/>
          <a:ln>
            <a:noFill/>
          </a:ln>
        </p:spPr>
      </p:pic>
      <p:pic>
        <p:nvPicPr>
          <p:cNvPr descr="Imagini pentru vr headset" id="792" name="Google Shape;792;p40"/>
          <p:cNvPicPr preferRelativeResize="0"/>
          <p:nvPr/>
        </p:nvPicPr>
        <p:blipFill rotWithShape="1">
          <a:blip r:embed="rId4">
            <a:alphaModFix/>
          </a:blip>
          <a:srcRect b="0" l="0" r="25714" t="0"/>
          <a:stretch/>
        </p:blipFill>
        <p:spPr>
          <a:xfrm>
            <a:off x="187200" y="4257360"/>
            <a:ext cx="1614960" cy="1446480"/>
          </a:xfrm>
          <a:prstGeom prst="rect">
            <a:avLst/>
          </a:prstGeom>
          <a:noFill/>
          <a:ln>
            <a:noFill/>
          </a:ln>
        </p:spPr>
      </p:pic>
      <p:pic>
        <p:nvPicPr>
          <p:cNvPr descr="Oculus Rift VR inkl. Touch VR VR glasÃ¶gon" id="793" name="Google Shape;793;p40"/>
          <p:cNvPicPr preferRelativeResize="0"/>
          <p:nvPr/>
        </p:nvPicPr>
        <p:blipFill rotWithShape="1">
          <a:blip r:embed="rId5">
            <a:alphaModFix/>
          </a:blip>
          <a:srcRect b="11592" l="5642" r="3583" t="11772"/>
          <a:stretch/>
        </p:blipFill>
        <p:spPr>
          <a:xfrm>
            <a:off x="6448680" y="4413600"/>
            <a:ext cx="2520000" cy="1595520"/>
          </a:xfrm>
          <a:prstGeom prst="rect">
            <a:avLst/>
          </a:prstGeom>
          <a:noFill/>
          <a:ln>
            <a:noFill/>
          </a:ln>
        </p:spPr>
      </p:pic>
      <p:pic>
        <p:nvPicPr>
          <p:cNvPr descr="Imagini pentru vr headset" id="794" name="Google Shape;794;p40"/>
          <p:cNvPicPr preferRelativeResize="0"/>
          <p:nvPr/>
        </p:nvPicPr>
        <p:blipFill rotWithShape="1">
          <a:blip r:embed="rId6">
            <a:alphaModFix/>
          </a:blip>
          <a:srcRect b="0" l="9874" r="11590" t="0"/>
          <a:stretch/>
        </p:blipFill>
        <p:spPr>
          <a:xfrm>
            <a:off x="2872800" y="3151800"/>
            <a:ext cx="3106800" cy="2638440"/>
          </a:xfrm>
          <a:prstGeom prst="rect">
            <a:avLst/>
          </a:prstGeom>
          <a:noFill/>
          <a:ln>
            <a:noFill/>
          </a:ln>
        </p:spPr>
      </p:pic>
      <p:sp>
        <p:nvSpPr>
          <p:cNvPr id="795" name="Google Shape;795;p40"/>
          <p:cNvSpPr/>
          <p:nvPr/>
        </p:nvSpPr>
        <p:spPr>
          <a:xfrm>
            <a:off x="-14400" y="5748840"/>
            <a:ext cx="2857680" cy="5763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1" lang="en-US" sz="1600" strike="noStrike">
                <a:solidFill>
                  <a:srgbClr val="000000"/>
                </a:solidFill>
                <a:latin typeface="Calibri"/>
                <a:ea typeface="Calibri"/>
                <a:cs typeface="Calibri"/>
                <a:sym typeface="Calibri"/>
              </a:rPr>
              <a:t>Source: Wikimedia Commons</a:t>
            </a:r>
            <a:endParaRPr b="0" sz="1600"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0">
                                            <p:txEl>
                                              <p:pRg end="0" st="0"/>
                                            </p:txEl>
                                          </p:spTgt>
                                        </p:tgtEl>
                                        <p:attrNameLst>
                                          <p:attrName>style.visibility</p:attrName>
                                        </p:attrNameLst>
                                      </p:cBhvr>
                                      <p:to>
                                        <p:strVal val="visible"/>
                                      </p:to>
                                    </p:set>
                                    <p:anim calcmode="lin" valueType="num">
                                      <p:cBhvr additive="base">
                                        <p:cTn dur="500"/>
                                        <p:tgtEl>
                                          <p:spTgt spid="79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2"/>
                                        </p:tgtEl>
                                        <p:attrNameLst>
                                          <p:attrName>style.visibility</p:attrName>
                                        </p:attrNameLst>
                                      </p:cBhvr>
                                      <p:to>
                                        <p:strVal val="visible"/>
                                      </p:to>
                                    </p:set>
                                    <p:anim calcmode="lin" valueType="num">
                                      <p:cBhvr additive="base">
                                        <p:cTn dur="500"/>
                                        <p:tgtEl>
                                          <p:spTgt spid="7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4"/>
                                        </p:tgtEl>
                                        <p:attrNameLst>
                                          <p:attrName>style.visibility</p:attrName>
                                        </p:attrNameLst>
                                      </p:cBhvr>
                                      <p:to>
                                        <p:strVal val="visible"/>
                                      </p:to>
                                    </p:set>
                                    <p:anim calcmode="lin" valueType="num">
                                      <p:cBhvr additive="base">
                                        <p:cTn dur="500"/>
                                        <p:tgtEl>
                                          <p:spTgt spid="7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1"/>
                                        </p:tgtEl>
                                        <p:attrNameLst>
                                          <p:attrName>style.visibility</p:attrName>
                                        </p:attrNameLst>
                                      </p:cBhvr>
                                      <p:to>
                                        <p:strVal val="visible"/>
                                      </p:to>
                                    </p:set>
                                    <p:anim calcmode="lin" valueType="num">
                                      <p:cBhvr additive="base">
                                        <p:cTn dur="500"/>
                                        <p:tgtEl>
                                          <p:spTgt spid="7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3"/>
                                        </p:tgtEl>
                                        <p:attrNameLst>
                                          <p:attrName>style.visibility</p:attrName>
                                        </p:attrNameLst>
                                      </p:cBhvr>
                                      <p:to>
                                        <p:strVal val="visible"/>
                                      </p:to>
                                    </p:set>
                                    <p:anim calcmode="lin" valueType="num">
                                      <p:cBhvr additive="base">
                                        <p:cTn dur="500"/>
                                        <p:tgtEl>
                                          <p:spTgt spid="7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1"/>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4400" strike="noStrike">
                <a:solidFill>
                  <a:srgbClr val="000000"/>
                </a:solidFill>
                <a:latin typeface="Calibri"/>
                <a:ea typeface="Calibri"/>
                <a:cs typeface="Calibri"/>
                <a:sym typeface="Calibri"/>
              </a:rPr>
              <a:t>Headset example</a:t>
            </a:r>
            <a:endParaRPr b="0" sz="4400" strike="noStrike">
              <a:solidFill>
                <a:schemeClr val="dk1"/>
              </a:solidFill>
              <a:latin typeface="Arial"/>
              <a:ea typeface="Arial"/>
              <a:cs typeface="Arial"/>
              <a:sym typeface="Arial"/>
            </a:endParaRPr>
          </a:p>
        </p:txBody>
      </p:sp>
      <p:pic>
        <p:nvPicPr>
          <p:cNvPr descr="It isn't exactly a holodeck—rather the Oculus reminds of a cross between ski goggles and a tablet…" id="801" name="Google Shape;801;p41"/>
          <p:cNvPicPr preferRelativeResize="0"/>
          <p:nvPr/>
        </p:nvPicPr>
        <p:blipFill rotWithShape="1">
          <a:blip r:embed="rId3">
            <a:alphaModFix/>
          </a:blip>
          <a:srcRect b="0" l="0" r="0" t="0"/>
          <a:stretch/>
        </p:blipFill>
        <p:spPr>
          <a:xfrm>
            <a:off x="31680" y="1124640"/>
            <a:ext cx="4031280" cy="3023280"/>
          </a:xfrm>
          <a:prstGeom prst="rect">
            <a:avLst/>
          </a:prstGeom>
          <a:noFill/>
          <a:ln>
            <a:noFill/>
          </a:ln>
        </p:spPr>
      </p:pic>
      <p:pic>
        <p:nvPicPr>
          <p:cNvPr descr="Ah, the friendly face of a robot, well, until virtual death ensues." id="802" name="Google Shape;802;p41"/>
          <p:cNvPicPr preferRelativeResize="0"/>
          <p:nvPr/>
        </p:nvPicPr>
        <p:blipFill rotWithShape="1">
          <a:blip r:embed="rId4">
            <a:alphaModFix/>
          </a:blip>
          <a:srcRect b="0" l="0" r="0" t="0"/>
          <a:stretch/>
        </p:blipFill>
        <p:spPr>
          <a:xfrm>
            <a:off x="4932000" y="1124640"/>
            <a:ext cx="3909600" cy="2931840"/>
          </a:xfrm>
          <a:prstGeom prst="rect">
            <a:avLst/>
          </a:prstGeom>
          <a:noFill/>
          <a:ln>
            <a:noFill/>
          </a:ln>
        </p:spPr>
      </p:pic>
      <p:pic>
        <p:nvPicPr>
          <p:cNvPr id="803" name="Google Shape;803;p41"/>
          <p:cNvPicPr preferRelativeResize="0"/>
          <p:nvPr/>
        </p:nvPicPr>
        <p:blipFill rotWithShape="1">
          <a:blip r:embed="rId5">
            <a:alphaModFix/>
          </a:blip>
          <a:srcRect b="0" l="0" r="0" t="0"/>
          <a:stretch/>
        </p:blipFill>
        <p:spPr>
          <a:xfrm>
            <a:off x="2051640" y="3933000"/>
            <a:ext cx="5380560" cy="27993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42"/>
          <p:cNvSpPr/>
          <p:nvPr/>
        </p:nvSpPr>
        <p:spPr>
          <a:xfrm>
            <a:off x="628560" y="1063440"/>
            <a:ext cx="7885800" cy="47736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None/>
            </a:pPr>
            <a:r>
              <a:rPr b="0" lang="en-US" sz="2400" strike="noStrike">
                <a:solidFill>
                  <a:srgbClr val="000000"/>
                </a:solidFill>
                <a:latin typeface="Calibri"/>
                <a:ea typeface="Calibri"/>
                <a:cs typeface="Calibri"/>
                <a:sym typeface="Calibri"/>
              </a:rPr>
              <a:t>Other Virtual Reality (VR) Equipment</a:t>
            </a:r>
            <a:endParaRPr b="0" sz="2400" strike="noStrike">
              <a:solidFill>
                <a:schemeClr val="dk1"/>
              </a:solidFill>
              <a:latin typeface="Arial"/>
              <a:ea typeface="Arial"/>
              <a:cs typeface="Arial"/>
              <a:sym typeface="Arial"/>
            </a:endParaRPr>
          </a:p>
        </p:txBody>
      </p:sp>
      <p:pic>
        <p:nvPicPr>
          <p:cNvPr id="809" name="Google Shape;809;p42"/>
          <p:cNvPicPr preferRelativeResize="0"/>
          <p:nvPr/>
        </p:nvPicPr>
        <p:blipFill rotWithShape="1">
          <a:blip r:embed="rId3">
            <a:alphaModFix/>
          </a:blip>
          <a:srcRect b="0" l="0" r="0" t="0"/>
          <a:stretch/>
        </p:blipFill>
        <p:spPr>
          <a:xfrm>
            <a:off x="4572000" y="1672560"/>
            <a:ext cx="4174920" cy="4174920"/>
          </a:xfrm>
          <a:prstGeom prst="rect">
            <a:avLst/>
          </a:prstGeom>
          <a:noFill/>
          <a:ln>
            <a:noFill/>
          </a:ln>
        </p:spPr>
      </p:pic>
      <p:sp>
        <p:nvSpPr>
          <p:cNvPr id="810" name="Google Shape;810;p42"/>
          <p:cNvSpPr/>
          <p:nvPr/>
        </p:nvSpPr>
        <p:spPr>
          <a:xfrm>
            <a:off x="628560" y="2241720"/>
            <a:ext cx="3445920" cy="350244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lang="en-US" sz="2800" strike="noStrike">
                <a:solidFill>
                  <a:srgbClr val="000000"/>
                </a:solidFill>
                <a:latin typeface="Calibri"/>
                <a:ea typeface="Calibri"/>
                <a:cs typeface="Calibri"/>
                <a:sym typeface="Calibri"/>
              </a:rPr>
              <a:t>Other VR equipment can also be used for improving users’ experience and for improving interaction and control</a:t>
            </a:r>
            <a:endParaRPr b="0" sz="2800"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3"/>
          <p:cNvSpPr/>
          <p:nvPr/>
        </p:nvSpPr>
        <p:spPr>
          <a:xfrm>
            <a:off x="628560" y="1063440"/>
            <a:ext cx="7885800" cy="477360"/>
          </a:xfrm>
          <a:prstGeom prst="rect">
            <a:avLst/>
          </a:prstGeom>
          <a:noFill/>
          <a:ln>
            <a:noFill/>
          </a:ln>
        </p:spPr>
        <p:txBody>
          <a:bodyPr anchorCtr="0" anchor="ctr" bIns="45000" lIns="90000" spcFirstLastPara="1" rIns="90000" wrap="square" tIns="45000">
            <a:normAutofit/>
          </a:bodyPr>
          <a:lstStyle/>
          <a:p>
            <a:pPr indent="0" lvl="0" marL="0" marR="0" rtl="0" algn="l">
              <a:lnSpc>
                <a:spcPct val="80000"/>
              </a:lnSpc>
              <a:spcBef>
                <a:spcPts val="0"/>
              </a:spcBef>
              <a:spcAft>
                <a:spcPts val="0"/>
              </a:spcAft>
              <a:buNone/>
            </a:pPr>
            <a:r>
              <a:rPr b="0" lang="en-US" sz="2960" strike="noStrike">
                <a:solidFill>
                  <a:srgbClr val="000000"/>
                </a:solidFill>
                <a:latin typeface="Calibri"/>
                <a:ea typeface="Calibri"/>
                <a:cs typeface="Calibri"/>
                <a:sym typeface="Calibri"/>
              </a:rPr>
              <a:t>Virtual Reality (VR) Software</a:t>
            </a:r>
            <a:endParaRPr b="0" sz="2960" strike="noStrike">
              <a:solidFill>
                <a:schemeClr val="dk1"/>
              </a:solidFill>
              <a:latin typeface="Arial"/>
              <a:ea typeface="Arial"/>
              <a:cs typeface="Arial"/>
              <a:sym typeface="Arial"/>
            </a:endParaRPr>
          </a:p>
        </p:txBody>
      </p:sp>
      <p:sp>
        <p:nvSpPr>
          <p:cNvPr id="816" name="Google Shape;816;p43"/>
          <p:cNvSpPr/>
          <p:nvPr/>
        </p:nvSpPr>
        <p:spPr>
          <a:xfrm>
            <a:off x="290160" y="1541880"/>
            <a:ext cx="8707320" cy="4420440"/>
          </a:xfrm>
          <a:prstGeom prst="rect">
            <a:avLst/>
          </a:prstGeom>
          <a:noFill/>
          <a:ln>
            <a:noFill/>
          </a:ln>
        </p:spPr>
        <p:txBody>
          <a:bodyPr anchorCtr="0" anchor="t" bIns="45000" lIns="90000" spcFirstLastPara="1" rIns="90000" wrap="square" tIns="45000">
            <a:normAutofit/>
          </a:bodyPr>
          <a:lstStyle/>
          <a:p>
            <a:pPr indent="0" lvl="0" marL="0" marR="0" rtl="0" algn="l">
              <a:lnSpc>
                <a:spcPct val="120000"/>
              </a:lnSpc>
              <a:spcBef>
                <a:spcPts val="0"/>
              </a:spcBef>
              <a:spcAft>
                <a:spcPts val="0"/>
              </a:spcAft>
              <a:buNone/>
            </a:pPr>
            <a:r>
              <a:rPr b="1" lang="en-US" sz="1600" strike="noStrike">
                <a:solidFill>
                  <a:srgbClr val="000000"/>
                </a:solidFill>
                <a:latin typeface="Calibri"/>
                <a:ea typeface="Calibri"/>
                <a:cs typeface="Calibri"/>
                <a:sym typeface="Calibri"/>
              </a:rPr>
              <a:t>Types</a:t>
            </a:r>
            <a:endParaRPr b="0" sz="160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600"/>
              <a:buFont typeface="Arial"/>
              <a:buChar char="•"/>
            </a:pPr>
            <a:r>
              <a:rPr b="0" lang="en-US" sz="1600" strike="noStrike">
                <a:solidFill>
                  <a:srgbClr val="000000"/>
                </a:solidFill>
                <a:latin typeface="Calibri"/>
                <a:ea typeface="Calibri"/>
                <a:cs typeface="Calibri"/>
                <a:sym typeface="Calibri"/>
              </a:rPr>
              <a:t>Applications allowing the creation of </a:t>
            </a:r>
            <a:r>
              <a:rPr b="1" lang="en-US" sz="1600" strike="noStrike">
                <a:solidFill>
                  <a:srgbClr val="000000"/>
                </a:solidFill>
                <a:latin typeface="Calibri"/>
                <a:ea typeface="Calibri"/>
                <a:cs typeface="Calibri"/>
                <a:sym typeface="Calibri"/>
              </a:rPr>
              <a:t>virtual</a:t>
            </a:r>
            <a:r>
              <a:rPr b="0" lang="en-US" sz="1600" strike="noStrike">
                <a:solidFill>
                  <a:srgbClr val="000000"/>
                </a:solidFill>
                <a:latin typeface="Calibri"/>
                <a:ea typeface="Calibri"/>
                <a:cs typeface="Calibri"/>
                <a:sym typeface="Calibri"/>
              </a:rPr>
              <a:t> environments (modeling software)</a:t>
            </a:r>
            <a:endParaRPr b="0" sz="160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600"/>
              <a:buFont typeface="Arial"/>
              <a:buChar char="•"/>
            </a:pPr>
            <a:r>
              <a:rPr b="0" lang="en-US" sz="1600" strike="noStrike">
                <a:solidFill>
                  <a:srgbClr val="000000"/>
                </a:solidFill>
                <a:latin typeface="Calibri"/>
                <a:ea typeface="Calibri"/>
                <a:cs typeface="Calibri"/>
                <a:sym typeface="Calibri"/>
              </a:rPr>
              <a:t>Applications for manipulating </a:t>
            </a:r>
            <a:r>
              <a:rPr b="1" lang="en-US" sz="1600" strike="noStrike">
                <a:solidFill>
                  <a:srgbClr val="000000"/>
                </a:solidFill>
                <a:latin typeface="Calibri"/>
                <a:ea typeface="Calibri"/>
                <a:cs typeface="Calibri"/>
                <a:sym typeface="Calibri"/>
              </a:rPr>
              <a:t>images</a:t>
            </a:r>
            <a:r>
              <a:rPr b="0" lang="en-US" sz="1600" strike="noStrike">
                <a:solidFill>
                  <a:srgbClr val="000000"/>
                </a:solidFill>
                <a:latin typeface="Calibri"/>
                <a:ea typeface="Calibri"/>
                <a:cs typeface="Calibri"/>
                <a:sym typeface="Calibri"/>
              </a:rPr>
              <a:t> and </a:t>
            </a:r>
            <a:r>
              <a:rPr b="1" lang="en-US" sz="1600" strike="noStrike">
                <a:solidFill>
                  <a:srgbClr val="000000"/>
                </a:solidFill>
                <a:latin typeface="Calibri"/>
                <a:ea typeface="Calibri"/>
                <a:cs typeface="Calibri"/>
                <a:sym typeface="Calibri"/>
              </a:rPr>
              <a:t>sounds</a:t>
            </a:r>
            <a:endParaRPr b="0" sz="160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600"/>
              <a:buFont typeface="Arial"/>
              <a:buChar char="•"/>
            </a:pPr>
            <a:r>
              <a:rPr b="0" lang="en-US" sz="1600" strike="noStrike">
                <a:solidFill>
                  <a:srgbClr val="000000"/>
                </a:solidFill>
                <a:latin typeface="Calibri"/>
                <a:ea typeface="Calibri"/>
                <a:cs typeface="Calibri"/>
                <a:sym typeface="Calibri"/>
              </a:rPr>
              <a:t>Specific software for supporting </a:t>
            </a:r>
            <a:r>
              <a:rPr b="1" lang="en-US" sz="1600" strike="noStrike">
                <a:solidFill>
                  <a:srgbClr val="000000"/>
                </a:solidFill>
                <a:latin typeface="Calibri"/>
                <a:ea typeface="Calibri"/>
                <a:cs typeface="Calibri"/>
                <a:sym typeface="Calibri"/>
              </a:rPr>
              <a:t>navigation</a:t>
            </a:r>
            <a:r>
              <a:rPr b="0" lang="en-US" sz="1600" strike="noStrike">
                <a:solidFill>
                  <a:srgbClr val="000000"/>
                </a:solidFill>
                <a:latin typeface="Calibri"/>
                <a:ea typeface="Calibri"/>
                <a:cs typeface="Calibri"/>
                <a:sym typeface="Calibri"/>
              </a:rPr>
              <a:t>, interaction, animation, simulation, collision detecting, audio etc.</a:t>
            </a:r>
            <a:endParaRPr b="0" sz="16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t/>
            </a:r>
            <a:endParaRPr b="0" sz="16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600" strike="noStrike">
                <a:solidFill>
                  <a:srgbClr val="000000"/>
                </a:solidFill>
                <a:latin typeface="Calibri"/>
                <a:ea typeface="Calibri"/>
                <a:cs typeface="Calibri"/>
                <a:sym typeface="Calibri"/>
              </a:rPr>
              <a:t>Examples of free VR software</a:t>
            </a:r>
            <a:endParaRPr b="0" sz="160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600"/>
              <a:buFont typeface="Arial"/>
              <a:buChar char="•"/>
            </a:pPr>
            <a:r>
              <a:rPr b="0" lang="en-US" sz="1600" strike="noStrike">
                <a:solidFill>
                  <a:srgbClr val="000000"/>
                </a:solidFill>
                <a:latin typeface="Calibri"/>
                <a:ea typeface="Calibri"/>
                <a:cs typeface="Calibri"/>
                <a:sym typeface="Calibri"/>
              </a:rPr>
              <a:t>Unity 3D</a:t>
            </a:r>
            <a:endParaRPr b="0" sz="160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600"/>
              <a:buFont typeface="Arial"/>
              <a:buChar char="•"/>
            </a:pPr>
            <a:r>
              <a:rPr b="0" lang="en-US" sz="1600" strike="noStrike">
                <a:solidFill>
                  <a:srgbClr val="000000"/>
                </a:solidFill>
                <a:latin typeface="Calibri"/>
                <a:ea typeface="Calibri"/>
                <a:cs typeface="Calibri"/>
                <a:sym typeface="Calibri"/>
              </a:rPr>
              <a:t>Unreal Engine</a:t>
            </a:r>
            <a:endParaRPr b="0" sz="16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t/>
            </a:r>
            <a:endParaRPr b="0" sz="160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600" strike="noStrike">
                <a:solidFill>
                  <a:srgbClr val="000000"/>
                </a:solidFill>
                <a:latin typeface="Calibri"/>
                <a:ea typeface="Calibri"/>
                <a:cs typeface="Calibri"/>
                <a:sym typeface="Calibri"/>
              </a:rPr>
              <a:t>Examples of freely available modelling software</a:t>
            </a:r>
            <a:endParaRPr b="0" sz="160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600"/>
              <a:buFont typeface="Arial"/>
              <a:buChar char="•"/>
            </a:pPr>
            <a:r>
              <a:rPr b="0" lang="en-US" sz="1600" strike="noStrike">
                <a:solidFill>
                  <a:srgbClr val="000000"/>
                </a:solidFill>
                <a:latin typeface="Calibri"/>
                <a:ea typeface="Calibri"/>
                <a:cs typeface="Calibri"/>
                <a:sym typeface="Calibri"/>
              </a:rPr>
              <a:t>Blender</a:t>
            </a:r>
            <a:endParaRPr b="0" sz="160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600"/>
              <a:buFont typeface="Arial"/>
              <a:buChar char="•"/>
            </a:pPr>
            <a:r>
              <a:rPr b="0" lang="en-US" sz="1600" strike="noStrike">
                <a:solidFill>
                  <a:srgbClr val="000000"/>
                </a:solidFill>
                <a:latin typeface="Calibri"/>
                <a:ea typeface="Calibri"/>
                <a:cs typeface="Calibri"/>
                <a:sym typeface="Calibri"/>
              </a:rPr>
              <a:t>Autodesk Fusion 360</a:t>
            </a:r>
            <a:endParaRPr b="0" sz="1600"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0" st="0"/>
                                            </p:txEl>
                                          </p:spTgt>
                                        </p:tgtEl>
                                        <p:attrNameLst>
                                          <p:attrName>style.visibility</p:attrName>
                                        </p:attrNameLst>
                                      </p:cBhvr>
                                      <p:to>
                                        <p:strVal val="visible"/>
                                      </p:to>
                                    </p:set>
                                    <p:anim calcmode="lin" valueType="num">
                                      <p:cBhvr additive="base">
                                        <p:cTn dur="500"/>
                                        <p:tgtEl>
                                          <p:spTgt spid="81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1" st="1"/>
                                            </p:txEl>
                                          </p:spTgt>
                                        </p:tgtEl>
                                        <p:attrNameLst>
                                          <p:attrName>style.visibility</p:attrName>
                                        </p:attrNameLst>
                                      </p:cBhvr>
                                      <p:to>
                                        <p:strVal val="visible"/>
                                      </p:to>
                                    </p:set>
                                    <p:anim calcmode="lin" valueType="num">
                                      <p:cBhvr additive="base">
                                        <p:cTn dur="500"/>
                                        <p:tgtEl>
                                          <p:spTgt spid="81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2" st="2"/>
                                            </p:txEl>
                                          </p:spTgt>
                                        </p:tgtEl>
                                        <p:attrNameLst>
                                          <p:attrName>style.visibility</p:attrName>
                                        </p:attrNameLst>
                                      </p:cBhvr>
                                      <p:to>
                                        <p:strVal val="visible"/>
                                      </p:to>
                                    </p:set>
                                    <p:anim calcmode="lin" valueType="num">
                                      <p:cBhvr additive="base">
                                        <p:cTn dur="500"/>
                                        <p:tgtEl>
                                          <p:spTgt spid="81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3" st="3"/>
                                            </p:txEl>
                                          </p:spTgt>
                                        </p:tgtEl>
                                        <p:attrNameLst>
                                          <p:attrName>style.visibility</p:attrName>
                                        </p:attrNameLst>
                                      </p:cBhvr>
                                      <p:to>
                                        <p:strVal val="visible"/>
                                      </p:to>
                                    </p:set>
                                    <p:anim calcmode="lin" valueType="num">
                                      <p:cBhvr additive="base">
                                        <p:cTn dur="500"/>
                                        <p:tgtEl>
                                          <p:spTgt spid="81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4" st="4"/>
                                            </p:txEl>
                                          </p:spTgt>
                                        </p:tgtEl>
                                        <p:attrNameLst>
                                          <p:attrName>style.visibility</p:attrName>
                                        </p:attrNameLst>
                                      </p:cBhvr>
                                      <p:to>
                                        <p:strVal val="visible"/>
                                      </p:to>
                                    </p:set>
                                    <p:anim calcmode="lin" valueType="num">
                                      <p:cBhvr additive="base">
                                        <p:cTn dur="500"/>
                                        <p:tgtEl>
                                          <p:spTgt spid="81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5" st="5"/>
                                            </p:txEl>
                                          </p:spTgt>
                                        </p:tgtEl>
                                        <p:attrNameLst>
                                          <p:attrName>style.visibility</p:attrName>
                                        </p:attrNameLst>
                                      </p:cBhvr>
                                      <p:to>
                                        <p:strVal val="visible"/>
                                      </p:to>
                                    </p:set>
                                    <p:anim calcmode="lin" valueType="num">
                                      <p:cBhvr additive="base">
                                        <p:cTn dur="500"/>
                                        <p:tgtEl>
                                          <p:spTgt spid="81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6" st="6"/>
                                            </p:txEl>
                                          </p:spTgt>
                                        </p:tgtEl>
                                        <p:attrNameLst>
                                          <p:attrName>style.visibility</p:attrName>
                                        </p:attrNameLst>
                                      </p:cBhvr>
                                      <p:to>
                                        <p:strVal val="visible"/>
                                      </p:to>
                                    </p:set>
                                    <p:anim calcmode="lin" valueType="num">
                                      <p:cBhvr additive="base">
                                        <p:cTn dur="500"/>
                                        <p:tgtEl>
                                          <p:spTgt spid="816">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7" st="7"/>
                                            </p:txEl>
                                          </p:spTgt>
                                        </p:tgtEl>
                                        <p:attrNameLst>
                                          <p:attrName>style.visibility</p:attrName>
                                        </p:attrNameLst>
                                      </p:cBhvr>
                                      <p:to>
                                        <p:strVal val="visible"/>
                                      </p:to>
                                    </p:set>
                                    <p:anim calcmode="lin" valueType="num">
                                      <p:cBhvr additive="base">
                                        <p:cTn dur="500"/>
                                        <p:tgtEl>
                                          <p:spTgt spid="816">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8" st="8"/>
                                            </p:txEl>
                                          </p:spTgt>
                                        </p:tgtEl>
                                        <p:attrNameLst>
                                          <p:attrName>style.visibility</p:attrName>
                                        </p:attrNameLst>
                                      </p:cBhvr>
                                      <p:to>
                                        <p:strVal val="visible"/>
                                      </p:to>
                                    </p:set>
                                    <p:anim calcmode="lin" valueType="num">
                                      <p:cBhvr additive="base">
                                        <p:cTn dur="500"/>
                                        <p:tgtEl>
                                          <p:spTgt spid="816">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9" st="9"/>
                                            </p:txEl>
                                          </p:spTgt>
                                        </p:tgtEl>
                                        <p:attrNameLst>
                                          <p:attrName>style.visibility</p:attrName>
                                        </p:attrNameLst>
                                      </p:cBhvr>
                                      <p:to>
                                        <p:strVal val="visible"/>
                                      </p:to>
                                    </p:set>
                                    <p:anim calcmode="lin" valueType="num">
                                      <p:cBhvr additive="base">
                                        <p:cTn dur="500"/>
                                        <p:tgtEl>
                                          <p:spTgt spid="816">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10" st="10"/>
                                            </p:txEl>
                                          </p:spTgt>
                                        </p:tgtEl>
                                        <p:attrNameLst>
                                          <p:attrName>style.visibility</p:attrName>
                                        </p:attrNameLst>
                                      </p:cBhvr>
                                      <p:to>
                                        <p:strVal val="visible"/>
                                      </p:to>
                                    </p:set>
                                    <p:anim calcmode="lin" valueType="num">
                                      <p:cBhvr additive="base">
                                        <p:cTn dur="500"/>
                                        <p:tgtEl>
                                          <p:spTgt spid="816">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6">
                                            <p:txEl>
                                              <p:pRg end="11" st="11"/>
                                            </p:txEl>
                                          </p:spTgt>
                                        </p:tgtEl>
                                        <p:attrNameLst>
                                          <p:attrName>style.visibility</p:attrName>
                                        </p:attrNameLst>
                                      </p:cBhvr>
                                      <p:to>
                                        <p:strVal val="visible"/>
                                      </p:to>
                                    </p:set>
                                    <p:anim calcmode="lin" valueType="num">
                                      <p:cBhvr additive="base">
                                        <p:cTn dur="500"/>
                                        <p:tgtEl>
                                          <p:spTgt spid="816">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4"/>
          <p:cNvSpPr/>
          <p:nvPr/>
        </p:nvSpPr>
        <p:spPr>
          <a:xfrm>
            <a:off x="628560" y="1063440"/>
            <a:ext cx="7885800" cy="47736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0" lang="en-US" sz="4000" strike="noStrike">
                <a:solidFill>
                  <a:srgbClr val="000000"/>
                </a:solidFill>
                <a:latin typeface="Calibri"/>
                <a:ea typeface="Calibri"/>
                <a:cs typeface="Calibri"/>
                <a:sym typeface="Calibri"/>
              </a:rPr>
              <a:t>Using Virtual Reality (VR) Software</a:t>
            </a:r>
            <a:endParaRPr b="0" sz="4000" strike="noStrike">
              <a:solidFill>
                <a:schemeClr val="dk1"/>
              </a:solidFill>
              <a:latin typeface="Arial"/>
              <a:ea typeface="Arial"/>
              <a:cs typeface="Arial"/>
              <a:sym typeface="Arial"/>
            </a:endParaRPr>
          </a:p>
        </p:txBody>
      </p:sp>
      <p:sp>
        <p:nvSpPr>
          <p:cNvPr id="822" name="Google Shape;822;p44"/>
          <p:cNvSpPr/>
          <p:nvPr/>
        </p:nvSpPr>
        <p:spPr>
          <a:xfrm>
            <a:off x="290160" y="1541880"/>
            <a:ext cx="8707320" cy="4420440"/>
          </a:xfrm>
          <a:prstGeom prst="rect">
            <a:avLst/>
          </a:prstGeom>
          <a:noFill/>
          <a:ln>
            <a:noFill/>
          </a:ln>
        </p:spPr>
        <p:txBody>
          <a:bodyPr anchorCtr="0" anchor="t" bIns="45000" lIns="90000" spcFirstLastPara="1" rIns="90000" wrap="square" tIns="45000">
            <a:normAutofit/>
          </a:bodyPr>
          <a:lstStyle/>
          <a:p>
            <a:pPr indent="0" lvl="0" marL="0" marR="0" rtl="0" algn="l">
              <a:lnSpc>
                <a:spcPct val="120000"/>
              </a:lnSpc>
              <a:spcBef>
                <a:spcPts val="0"/>
              </a:spcBef>
              <a:spcAft>
                <a:spcPts val="0"/>
              </a:spcAft>
              <a:buNone/>
            </a:pPr>
            <a:r>
              <a:t/>
            </a:r>
            <a:endParaRPr b="0" sz="1764"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960" strike="noStrike">
                <a:solidFill>
                  <a:srgbClr val="000000"/>
                </a:solidFill>
                <a:latin typeface="Calibri"/>
                <a:ea typeface="Calibri"/>
                <a:cs typeface="Calibri"/>
                <a:sym typeface="Calibri"/>
              </a:rPr>
              <a:t>The simplest way to experience VR Software is to make use of a readily developed app (such as games, </a:t>
            </a:r>
            <a:r>
              <a:rPr b="1" lang="en-US" sz="1960" strike="noStrike">
                <a:solidFill>
                  <a:srgbClr val="000000"/>
                </a:solidFill>
                <a:latin typeface="Calibri"/>
                <a:ea typeface="Calibri"/>
                <a:cs typeface="Calibri"/>
                <a:sym typeface="Calibri"/>
              </a:rPr>
              <a:t>360 videos</a:t>
            </a:r>
            <a:r>
              <a:rPr b="0" lang="en-US" sz="1960" strike="noStrike">
                <a:solidFill>
                  <a:srgbClr val="000000"/>
                </a:solidFill>
                <a:latin typeface="Calibri"/>
                <a:ea typeface="Calibri"/>
                <a:cs typeface="Calibri"/>
                <a:sym typeface="Calibri"/>
              </a:rPr>
              <a:t>, etc.) and a pair of VR glasses.</a:t>
            </a:r>
            <a:endParaRPr b="0" sz="196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960" strike="noStrike">
                <a:solidFill>
                  <a:srgbClr val="000000"/>
                </a:solidFill>
                <a:latin typeface="Calibri"/>
                <a:ea typeface="Calibri"/>
                <a:cs typeface="Calibri"/>
                <a:sym typeface="Calibri"/>
              </a:rPr>
              <a:t>- for more information about 360 videos:</a:t>
            </a:r>
            <a:endParaRPr b="0" sz="196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960" u="sng" strike="noStrike">
                <a:solidFill>
                  <a:srgbClr val="0000FF"/>
                </a:solidFill>
                <a:latin typeface="Calibri"/>
                <a:ea typeface="Calibri"/>
                <a:cs typeface="Calibri"/>
                <a:sym typeface="Calibri"/>
                <a:hlinkClick r:id="rId3">
                  <a:extLst>
                    <a:ext uri="{A12FA001-AC4F-418D-AE19-62706E023703}">
                      <ahyp:hlinkClr val="tx"/>
                    </a:ext>
                  </a:extLst>
                </a:hlinkClick>
              </a:rPr>
              <a:t>https://en.wikipedia.org/wiki/360-degree_video</a:t>
            </a:r>
            <a:r>
              <a:rPr b="0" lang="en-US" sz="1960" strike="noStrike">
                <a:solidFill>
                  <a:srgbClr val="000000"/>
                </a:solidFill>
                <a:latin typeface="Calibri"/>
                <a:ea typeface="Calibri"/>
                <a:cs typeface="Calibri"/>
                <a:sym typeface="Calibri"/>
              </a:rPr>
              <a:t> </a:t>
            </a:r>
            <a:endParaRPr b="0" sz="196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t/>
            </a:r>
            <a:endParaRPr b="0" sz="1960"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lang="en-US" sz="1960" strike="noStrike">
                <a:solidFill>
                  <a:srgbClr val="000000"/>
                </a:solidFill>
                <a:latin typeface="Calibri"/>
                <a:ea typeface="Calibri"/>
                <a:cs typeface="Calibri"/>
                <a:sym typeface="Calibri"/>
              </a:rPr>
              <a:t>Example:</a:t>
            </a:r>
            <a:endParaRPr b="0" sz="196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960"/>
              <a:buFont typeface="Arial"/>
              <a:buChar char="-"/>
            </a:pPr>
            <a:r>
              <a:rPr b="0" lang="en-US" sz="1960" strike="noStrike">
                <a:solidFill>
                  <a:srgbClr val="000000"/>
                </a:solidFill>
                <a:latin typeface="Calibri"/>
                <a:ea typeface="Calibri"/>
                <a:cs typeface="Calibri"/>
                <a:sym typeface="Calibri"/>
              </a:rPr>
              <a:t>One can download and install a VR app from smartphone and use inexpensive cardboard VR glasses. </a:t>
            </a:r>
            <a:endParaRPr b="0" sz="196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960"/>
              <a:buFont typeface="Arial"/>
              <a:buChar char="-"/>
            </a:pPr>
            <a:r>
              <a:rPr b="0" lang="en-US" sz="1960" strike="noStrike">
                <a:solidFill>
                  <a:srgbClr val="000000"/>
                </a:solidFill>
                <a:latin typeface="Calibri"/>
                <a:ea typeface="Calibri"/>
                <a:cs typeface="Calibri"/>
                <a:sym typeface="Calibri"/>
              </a:rPr>
              <a:t>The user starts the application, places the phone within Cardboard glasses and mounts the VR glasses on the head. </a:t>
            </a:r>
            <a:endParaRPr b="0" sz="1960" strike="noStrike">
              <a:solidFill>
                <a:schemeClr val="dk1"/>
              </a:solidFill>
              <a:latin typeface="Arial"/>
              <a:ea typeface="Arial"/>
              <a:cs typeface="Arial"/>
              <a:sym typeface="Arial"/>
            </a:endParaRPr>
          </a:p>
          <a:p>
            <a:pPr indent="-227520" lvl="0" marL="228600" marR="0" rtl="0" algn="l">
              <a:lnSpc>
                <a:spcPct val="120000"/>
              </a:lnSpc>
              <a:spcBef>
                <a:spcPts val="0"/>
              </a:spcBef>
              <a:spcAft>
                <a:spcPts val="0"/>
              </a:spcAft>
              <a:buClr>
                <a:srgbClr val="000000"/>
              </a:buClr>
              <a:buSzPts val="1960"/>
              <a:buFont typeface="Arial"/>
              <a:buChar char="-"/>
            </a:pPr>
            <a:r>
              <a:rPr b="0" lang="en-US" sz="1960" strike="noStrike">
                <a:solidFill>
                  <a:srgbClr val="000000"/>
                </a:solidFill>
                <a:latin typeface="Calibri"/>
                <a:ea typeface="Calibri"/>
                <a:cs typeface="Calibri"/>
                <a:sym typeface="Calibri"/>
              </a:rPr>
              <a:t>Depending on app, this can be controlled using gaze or Cardboard lateral button.</a:t>
            </a:r>
            <a:endParaRPr b="0" sz="1960"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5"/>
          <p:cNvSpPr/>
          <p:nvPr/>
        </p:nvSpPr>
        <p:spPr>
          <a:xfrm>
            <a:off x="457200" y="274680"/>
            <a:ext cx="8228520" cy="416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800" strike="noStrike">
                <a:solidFill>
                  <a:srgbClr val="000000"/>
                </a:solidFill>
                <a:latin typeface="Calibri"/>
                <a:ea typeface="Calibri"/>
                <a:cs typeface="Calibri"/>
                <a:sym typeface="Calibri"/>
              </a:rPr>
              <a:t>Key Components in a Virtual Reality System (2)</a:t>
            </a:r>
            <a:endParaRPr b="0" sz="2800" strike="noStrike">
              <a:solidFill>
                <a:schemeClr val="dk1"/>
              </a:solidFill>
              <a:latin typeface="Arial"/>
              <a:ea typeface="Arial"/>
              <a:cs typeface="Arial"/>
              <a:sym typeface="Arial"/>
            </a:endParaRPr>
          </a:p>
        </p:txBody>
      </p:sp>
      <p:sp>
        <p:nvSpPr>
          <p:cNvPr id="828" name="Google Shape;828;p45"/>
          <p:cNvSpPr/>
          <p:nvPr/>
        </p:nvSpPr>
        <p:spPr>
          <a:xfrm>
            <a:off x="457200" y="836640"/>
            <a:ext cx="8228520" cy="5288400"/>
          </a:xfrm>
          <a:prstGeom prst="rect">
            <a:avLst/>
          </a:prstGeom>
          <a:noFill/>
          <a:ln>
            <a:noFill/>
          </a:ln>
        </p:spPr>
        <p:txBody>
          <a:bodyPr anchorCtr="0" anchor="t" bIns="45000" lIns="90000" spcFirstLastPara="1" rIns="90000" wrap="square" tIns="45000">
            <a:normAutofit/>
          </a:bodyPr>
          <a:lstStyle/>
          <a:p>
            <a:pPr indent="0" lvl="0" marL="0" marR="0" rtl="0" algn="l">
              <a:lnSpc>
                <a:spcPct val="90000"/>
              </a:lnSpc>
              <a:spcBef>
                <a:spcPts val="0"/>
              </a:spcBef>
              <a:spcAft>
                <a:spcPts val="0"/>
              </a:spcAft>
              <a:buNone/>
            </a:pPr>
            <a:r>
              <a:rPr b="0" lang="en-US" sz="2816" strike="noStrike">
                <a:solidFill>
                  <a:srgbClr val="000000"/>
                </a:solidFill>
                <a:latin typeface="Calibri"/>
                <a:ea typeface="Calibri"/>
                <a:cs typeface="Calibri"/>
                <a:sym typeface="Calibri"/>
              </a:rPr>
              <a:t>3- </a:t>
            </a:r>
            <a:r>
              <a:rPr b="1" lang="en-US" sz="2816" strike="noStrike">
                <a:solidFill>
                  <a:srgbClr val="000000"/>
                </a:solidFill>
                <a:latin typeface="Calibri"/>
                <a:ea typeface="Calibri"/>
                <a:cs typeface="Calibri"/>
                <a:sym typeface="Calibri"/>
              </a:rPr>
              <a:t>Input devices </a:t>
            </a:r>
            <a:r>
              <a:rPr b="0" lang="en-US" sz="2816" strike="noStrike">
                <a:solidFill>
                  <a:srgbClr val="000000"/>
                </a:solidFill>
                <a:latin typeface="Calibri"/>
                <a:ea typeface="Calibri"/>
                <a:cs typeface="Calibri"/>
                <a:sym typeface="Calibri"/>
              </a:rPr>
              <a:t>are one of the two categories of components that provide users with a sense of immersion </a:t>
            </a:r>
            <a:endParaRPr b="0" sz="2816" strike="noStrike">
              <a:solidFill>
                <a:schemeClr val="dk1"/>
              </a:solidFill>
              <a:latin typeface="Arial"/>
              <a:ea typeface="Arial"/>
              <a:cs typeface="Arial"/>
              <a:sym typeface="Arial"/>
            </a:endParaRPr>
          </a:p>
          <a:p>
            <a:pPr indent="0" lvl="0" marL="0" marR="0" rtl="0" algn="l">
              <a:lnSpc>
                <a:spcPct val="90000"/>
              </a:lnSpc>
              <a:spcBef>
                <a:spcPts val="641"/>
              </a:spcBef>
              <a:spcAft>
                <a:spcPts val="0"/>
              </a:spcAft>
              <a:buNone/>
            </a:pPr>
            <a:r>
              <a:rPr b="0" lang="en-US" sz="2816" strike="noStrike">
                <a:solidFill>
                  <a:srgbClr val="000000"/>
                </a:solidFill>
                <a:latin typeface="Calibri"/>
                <a:ea typeface="Calibri"/>
                <a:cs typeface="Calibri"/>
                <a:sym typeface="Calibri"/>
              </a:rPr>
              <a:t>They provide users with a more natural way to navigate and interact within a virtual reality environment. </a:t>
            </a:r>
            <a:endParaRPr b="0" sz="2816" strike="noStrike">
              <a:solidFill>
                <a:schemeClr val="dk1"/>
              </a:solidFill>
              <a:latin typeface="Arial"/>
              <a:ea typeface="Arial"/>
              <a:cs typeface="Arial"/>
              <a:sym typeface="Arial"/>
            </a:endParaRPr>
          </a:p>
          <a:p>
            <a:pPr indent="0" lvl="0" marL="0" marR="0" rtl="0" algn="l">
              <a:lnSpc>
                <a:spcPct val="90000"/>
              </a:lnSpc>
              <a:spcBef>
                <a:spcPts val="641"/>
              </a:spcBef>
              <a:spcAft>
                <a:spcPts val="0"/>
              </a:spcAft>
              <a:buNone/>
            </a:pPr>
            <a:r>
              <a:rPr b="0" lang="en-US" sz="2816" strike="noStrike">
                <a:solidFill>
                  <a:srgbClr val="000000"/>
                </a:solidFill>
                <a:latin typeface="Calibri"/>
                <a:ea typeface="Calibri"/>
                <a:cs typeface="Calibri"/>
                <a:sym typeface="Calibri"/>
              </a:rPr>
              <a:t>Some of the more common forms of virtual reality input devices include: </a:t>
            </a:r>
            <a:endParaRPr b="0" sz="2816" strike="noStrike">
              <a:solidFill>
                <a:schemeClr val="dk1"/>
              </a:solidFill>
              <a:latin typeface="Arial"/>
              <a:ea typeface="Arial"/>
              <a:cs typeface="Arial"/>
              <a:sym typeface="Arial"/>
            </a:endParaRPr>
          </a:p>
          <a:p>
            <a:pPr indent="-284760" lvl="1" marL="743040" marR="0" rtl="0" algn="l">
              <a:lnSpc>
                <a:spcPct val="90000"/>
              </a:lnSpc>
              <a:spcBef>
                <a:spcPts val="561"/>
              </a:spcBef>
              <a:spcAft>
                <a:spcPts val="0"/>
              </a:spcAft>
              <a:buClr>
                <a:srgbClr val="000000"/>
              </a:buClr>
              <a:buSzPts val="2464"/>
              <a:buFont typeface="Arial"/>
              <a:buChar char="–"/>
            </a:pPr>
            <a:r>
              <a:rPr b="0" i="0" lang="en-US" sz="2464" u="none" cap="none" strike="noStrike">
                <a:solidFill>
                  <a:srgbClr val="000000"/>
                </a:solidFill>
                <a:latin typeface="Calibri"/>
                <a:ea typeface="Calibri"/>
                <a:cs typeface="Calibri"/>
                <a:sym typeface="Calibri"/>
              </a:rPr>
              <a:t>Joysticks</a:t>
            </a:r>
            <a:endParaRPr b="0" i="0" sz="2464" u="none" cap="none" strike="noStrike">
              <a:solidFill>
                <a:schemeClr val="dk1"/>
              </a:solidFill>
              <a:latin typeface="Arial"/>
              <a:ea typeface="Arial"/>
              <a:cs typeface="Arial"/>
              <a:sym typeface="Arial"/>
            </a:endParaRPr>
          </a:p>
          <a:p>
            <a:pPr indent="-284760" lvl="1" marL="743040" marR="0" rtl="0" algn="l">
              <a:lnSpc>
                <a:spcPct val="90000"/>
              </a:lnSpc>
              <a:spcBef>
                <a:spcPts val="561"/>
              </a:spcBef>
              <a:spcAft>
                <a:spcPts val="0"/>
              </a:spcAft>
              <a:buClr>
                <a:srgbClr val="000000"/>
              </a:buClr>
              <a:buSzPts val="2464"/>
              <a:buFont typeface="Arial"/>
              <a:buChar char="–"/>
            </a:pPr>
            <a:r>
              <a:rPr b="0" i="0" lang="en-US" sz="2464" u="none" cap="none" strike="noStrike">
                <a:solidFill>
                  <a:srgbClr val="000000"/>
                </a:solidFill>
                <a:latin typeface="Calibri"/>
                <a:ea typeface="Calibri"/>
                <a:cs typeface="Calibri"/>
                <a:sym typeface="Calibri"/>
              </a:rPr>
              <a:t>Controller Wands</a:t>
            </a:r>
            <a:endParaRPr b="0" i="0" sz="2464" u="none" cap="none" strike="noStrike">
              <a:solidFill>
                <a:schemeClr val="dk1"/>
              </a:solidFill>
              <a:latin typeface="Arial"/>
              <a:ea typeface="Arial"/>
              <a:cs typeface="Arial"/>
              <a:sym typeface="Arial"/>
            </a:endParaRPr>
          </a:p>
          <a:p>
            <a:pPr indent="-284760" lvl="1" marL="743040" marR="0" rtl="0" algn="l">
              <a:lnSpc>
                <a:spcPct val="90000"/>
              </a:lnSpc>
              <a:spcBef>
                <a:spcPts val="561"/>
              </a:spcBef>
              <a:spcAft>
                <a:spcPts val="0"/>
              </a:spcAft>
              <a:buClr>
                <a:srgbClr val="000000"/>
              </a:buClr>
              <a:buSzPts val="2464"/>
              <a:buFont typeface="Arial"/>
              <a:buChar char="–"/>
            </a:pPr>
            <a:r>
              <a:rPr b="0" i="0" lang="en-US" sz="2464" u="none" cap="none" strike="noStrike">
                <a:solidFill>
                  <a:srgbClr val="000000"/>
                </a:solidFill>
                <a:latin typeface="Calibri"/>
                <a:ea typeface="Calibri"/>
                <a:cs typeface="Calibri"/>
                <a:sym typeface="Calibri"/>
              </a:rPr>
              <a:t>Data Gloves</a:t>
            </a:r>
            <a:endParaRPr b="0" i="0" sz="2464" u="none" cap="none" strike="noStrike">
              <a:solidFill>
                <a:schemeClr val="dk1"/>
              </a:solidFill>
              <a:latin typeface="Arial"/>
              <a:ea typeface="Arial"/>
              <a:cs typeface="Arial"/>
              <a:sym typeface="Arial"/>
            </a:endParaRPr>
          </a:p>
          <a:p>
            <a:pPr indent="-284760" lvl="1" marL="743040" marR="0" rtl="0" algn="l">
              <a:lnSpc>
                <a:spcPct val="90000"/>
              </a:lnSpc>
              <a:spcBef>
                <a:spcPts val="561"/>
              </a:spcBef>
              <a:spcAft>
                <a:spcPts val="0"/>
              </a:spcAft>
              <a:buClr>
                <a:srgbClr val="000000"/>
              </a:buClr>
              <a:buSzPts val="2464"/>
              <a:buFont typeface="Arial"/>
              <a:buChar char="–"/>
            </a:pPr>
            <a:r>
              <a:rPr b="0" i="0" lang="en-US" sz="2464" u="none" cap="none" strike="noStrike">
                <a:solidFill>
                  <a:srgbClr val="000000"/>
                </a:solidFill>
                <a:latin typeface="Calibri"/>
                <a:ea typeface="Calibri"/>
                <a:cs typeface="Calibri"/>
                <a:sym typeface="Calibri"/>
              </a:rPr>
              <a:t>On-Device Control Buttons</a:t>
            </a:r>
            <a:endParaRPr b="0" i="0" sz="2464" u="none" cap="none" strike="noStrike">
              <a:solidFill>
                <a:schemeClr val="dk1"/>
              </a:solidFill>
              <a:latin typeface="Arial"/>
              <a:ea typeface="Arial"/>
              <a:cs typeface="Arial"/>
              <a:sym typeface="Arial"/>
            </a:endParaRPr>
          </a:p>
          <a:p>
            <a:pPr indent="-284760" lvl="1" marL="743040" marR="0" rtl="0" algn="l">
              <a:lnSpc>
                <a:spcPct val="90000"/>
              </a:lnSpc>
              <a:spcBef>
                <a:spcPts val="561"/>
              </a:spcBef>
              <a:spcAft>
                <a:spcPts val="0"/>
              </a:spcAft>
              <a:buClr>
                <a:srgbClr val="000000"/>
              </a:buClr>
              <a:buSzPts val="2464"/>
              <a:buFont typeface="Arial"/>
              <a:buChar char="–"/>
            </a:pPr>
            <a:r>
              <a:rPr b="0" i="0" lang="en-US" sz="2464" u="none" cap="none" strike="noStrike">
                <a:solidFill>
                  <a:srgbClr val="000000"/>
                </a:solidFill>
                <a:latin typeface="Calibri"/>
                <a:ea typeface="Calibri"/>
                <a:cs typeface="Calibri"/>
                <a:sym typeface="Calibri"/>
              </a:rPr>
              <a:t>Motion Trackers/Bodysuits</a:t>
            </a:r>
            <a:endParaRPr b="0" i="0" sz="2464"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6"/>
          <p:cNvSpPr/>
          <p:nvPr/>
        </p:nvSpPr>
        <p:spPr>
          <a:xfrm>
            <a:off x="457200" y="274680"/>
            <a:ext cx="8228520" cy="776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800" strike="noStrike">
                <a:solidFill>
                  <a:srgbClr val="000000"/>
                </a:solidFill>
                <a:latin typeface="Calibri"/>
                <a:ea typeface="Calibri"/>
                <a:cs typeface="Calibri"/>
                <a:sym typeface="Calibri"/>
              </a:rPr>
              <a:t>Key Components Inside of a Virtual Reality Headset</a:t>
            </a:r>
            <a:endParaRPr b="0" sz="2800" strike="noStrike">
              <a:solidFill>
                <a:schemeClr val="dk1"/>
              </a:solidFill>
              <a:latin typeface="Arial"/>
              <a:ea typeface="Arial"/>
              <a:cs typeface="Arial"/>
              <a:sym typeface="Arial"/>
            </a:endParaRPr>
          </a:p>
        </p:txBody>
      </p:sp>
      <p:sp>
        <p:nvSpPr>
          <p:cNvPr id="834" name="Google Shape;834;p46"/>
          <p:cNvSpPr/>
          <p:nvPr/>
        </p:nvSpPr>
        <p:spPr>
          <a:xfrm>
            <a:off x="457200" y="908640"/>
            <a:ext cx="8228520" cy="561564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100000"/>
              </a:lnSpc>
              <a:spcBef>
                <a:spcPts val="0"/>
              </a:spcBef>
              <a:spcAft>
                <a:spcPts val="0"/>
              </a:spcAft>
              <a:buClr>
                <a:srgbClr val="000000"/>
              </a:buClr>
              <a:buSzPts val="1600"/>
              <a:buFont typeface="Arial"/>
              <a:buChar char="•"/>
            </a:pPr>
            <a:r>
              <a:rPr b="0" lang="en-US" sz="1600" strike="noStrike">
                <a:solidFill>
                  <a:srgbClr val="000000"/>
                </a:solidFill>
                <a:latin typeface="Calibri"/>
                <a:ea typeface="Calibri"/>
                <a:cs typeface="Calibri"/>
                <a:sym typeface="Calibri"/>
              </a:rPr>
              <a:t>Inside of each virtual reality head-mounted display (HMD) is a series of sensors, individual eye displays, lenses, and display screen(s), among other various components.</a:t>
            </a:r>
            <a:endParaRPr b="0" sz="1600" strike="noStrike">
              <a:solidFill>
                <a:schemeClr val="dk1"/>
              </a:solidFill>
              <a:latin typeface="Arial"/>
              <a:ea typeface="Arial"/>
              <a:cs typeface="Arial"/>
              <a:sym typeface="Arial"/>
            </a:endParaRPr>
          </a:p>
          <a:p>
            <a:pPr indent="0" lvl="0" marL="0" marR="0" rtl="0" algn="l">
              <a:lnSpc>
                <a:spcPct val="100000"/>
              </a:lnSpc>
              <a:spcBef>
                <a:spcPts val="641"/>
              </a:spcBef>
              <a:spcAft>
                <a:spcPts val="0"/>
              </a:spcAft>
              <a:buNone/>
            </a:pPr>
            <a:r>
              <a:rPr b="1" lang="en-US" sz="1600" strike="noStrike">
                <a:solidFill>
                  <a:srgbClr val="000000"/>
                </a:solidFill>
                <a:latin typeface="Calibri"/>
                <a:ea typeface="Calibri"/>
                <a:cs typeface="Calibri"/>
                <a:sym typeface="Calibri"/>
              </a:rPr>
              <a:t>1- Sensors</a:t>
            </a:r>
            <a:endParaRPr b="0" sz="1600" strike="noStrike">
              <a:solidFill>
                <a:schemeClr val="dk1"/>
              </a:solidFill>
              <a:latin typeface="Arial"/>
              <a:ea typeface="Arial"/>
              <a:cs typeface="Arial"/>
              <a:sym typeface="Arial"/>
            </a:endParaRPr>
          </a:p>
          <a:p>
            <a:pPr indent="0" lvl="0" marL="0" marR="0" rtl="0" algn="l">
              <a:lnSpc>
                <a:spcPct val="100000"/>
              </a:lnSpc>
              <a:spcBef>
                <a:spcPts val="641"/>
              </a:spcBef>
              <a:spcAft>
                <a:spcPts val="0"/>
              </a:spcAft>
              <a:buNone/>
            </a:pPr>
            <a:r>
              <a:rPr b="0" lang="en-US" sz="1600" strike="noStrike">
                <a:solidFill>
                  <a:srgbClr val="000000"/>
                </a:solidFill>
                <a:latin typeface="Calibri"/>
                <a:ea typeface="Calibri"/>
                <a:cs typeface="Calibri"/>
                <a:sym typeface="Calibri"/>
              </a:rPr>
              <a:t>The three most common sensors in a virtual reality headset are magnetometers, accelerometers and gyroscopes. These sensors work together by measuring the user’s motions and direction in space. Their ultimate goal is to achieve true six-degrees-of-freedom (6DoF), which covers all the degrees of motion for an object in space. </a:t>
            </a:r>
            <a:endParaRPr b="0" sz="1600"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600"/>
              <a:buFont typeface="Arial"/>
              <a:buChar char="•"/>
            </a:pPr>
            <a:r>
              <a:rPr b="1" lang="en-US" sz="1600" strike="noStrike">
                <a:solidFill>
                  <a:srgbClr val="000000"/>
                </a:solidFill>
                <a:latin typeface="Calibri"/>
                <a:ea typeface="Calibri"/>
                <a:cs typeface="Calibri"/>
                <a:sym typeface="Calibri"/>
              </a:rPr>
              <a:t>Magnetometer</a:t>
            </a:r>
            <a:r>
              <a:rPr b="0" lang="en-US" sz="1600" strike="noStrike">
                <a:solidFill>
                  <a:srgbClr val="000000"/>
                </a:solidFill>
                <a:latin typeface="Calibri"/>
                <a:ea typeface="Calibri"/>
                <a:cs typeface="Calibri"/>
                <a:sym typeface="Calibri"/>
              </a:rPr>
              <a:t> - The magnetometer tells your device which direction it is facing on the surface of the earth. The magnetometer acts as a sort of compass for the device. As such, it is able to do this by measuring magnetic fields.</a:t>
            </a:r>
            <a:endParaRPr b="0" sz="1600"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600"/>
              <a:buFont typeface="Arial"/>
              <a:buChar char="•"/>
            </a:pPr>
            <a:r>
              <a:rPr b="1" lang="en-US" sz="1600" strike="noStrike">
                <a:solidFill>
                  <a:srgbClr val="000000"/>
                </a:solidFill>
                <a:latin typeface="Calibri"/>
                <a:ea typeface="Calibri"/>
                <a:cs typeface="Calibri"/>
                <a:sym typeface="Calibri"/>
              </a:rPr>
              <a:t>Accelerometers</a:t>
            </a:r>
            <a:r>
              <a:rPr b="0" lang="en-US" sz="1600" strike="noStrike">
                <a:solidFill>
                  <a:srgbClr val="000000"/>
                </a:solidFill>
                <a:latin typeface="Calibri"/>
                <a:ea typeface="Calibri"/>
                <a:cs typeface="Calibri"/>
                <a:sym typeface="Calibri"/>
              </a:rPr>
              <a:t> - The accelerometer tells your device which way up it is. To do this, your device will have several accelerometers to work together measuring things like gravitational pull in relation the accelerometer measuring the device’s orientation.</a:t>
            </a:r>
            <a:endParaRPr b="0" sz="1600"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1600"/>
              <a:buFont typeface="Arial"/>
              <a:buChar char="•"/>
            </a:pPr>
            <a:r>
              <a:rPr b="1" lang="en-US" sz="1600" strike="noStrike">
                <a:solidFill>
                  <a:srgbClr val="000000"/>
                </a:solidFill>
                <a:latin typeface="Calibri"/>
                <a:ea typeface="Calibri"/>
                <a:cs typeface="Calibri"/>
                <a:sym typeface="Calibri"/>
              </a:rPr>
              <a:t>Gyroscopes</a:t>
            </a:r>
            <a:r>
              <a:rPr b="0" lang="en-US" sz="1600" strike="noStrike">
                <a:solidFill>
                  <a:srgbClr val="000000"/>
                </a:solidFill>
                <a:latin typeface="Calibri"/>
                <a:ea typeface="Calibri"/>
                <a:cs typeface="Calibri"/>
                <a:sym typeface="Calibri"/>
              </a:rPr>
              <a:t> - A gyroscope calculates the orientation of your device. It does this to either help your device maintain a particular orientation or make sure it properly changes orientation when it should.</a:t>
            </a:r>
            <a:endParaRPr b="0" sz="1600" strike="noStrike">
              <a:solidFill>
                <a:schemeClr val="dk1"/>
              </a:solidFill>
              <a:latin typeface="Arial"/>
              <a:ea typeface="Arial"/>
              <a:cs typeface="Arial"/>
              <a:sym typeface="Arial"/>
            </a:endParaRPr>
          </a:p>
          <a:p>
            <a:pPr indent="0" lvl="0" marL="0" marR="0" rtl="0" algn="l">
              <a:lnSpc>
                <a:spcPct val="100000"/>
              </a:lnSpc>
              <a:spcBef>
                <a:spcPts val="641"/>
              </a:spcBef>
              <a:spcAft>
                <a:spcPts val="0"/>
              </a:spcAft>
              <a:buNone/>
            </a:pPr>
            <a:r>
              <a:t/>
            </a:r>
            <a:endParaRPr b="0" sz="1600"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7"/>
          <p:cNvSpPr/>
          <p:nvPr/>
        </p:nvSpPr>
        <p:spPr>
          <a:xfrm>
            <a:off x="457200" y="274680"/>
            <a:ext cx="8434080" cy="776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800" strike="noStrike">
                <a:solidFill>
                  <a:srgbClr val="000000"/>
                </a:solidFill>
                <a:latin typeface="Calibri"/>
                <a:ea typeface="Calibri"/>
                <a:cs typeface="Calibri"/>
                <a:sym typeface="Calibri"/>
              </a:rPr>
              <a:t>Key Components Inside of a Virtual Reality Headset (2)</a:t>
            </a:r>
            <a:endParaRPr b="0" sz="2800" strike="noStrike">
              <a:solidFill>
                <a:schemeClr val="dk1"/>
              </a:solidFill>
              <a:latin typeface="Arial"/>
              <a:ea typeface="Arial"/>
              <a:cs typeface="Arial"/>
              <a:sym typeface="Arial"/>
            </a:endParaRPr>
          </a:p>
        </p:txBody>
      </p:sp>
      <p:sp>
        <p:nvSpPr>
          <p:cNvPr id="840" name="Google Shape;840;p47"/>
          <p:cNvSpPr/>
          <p:nvPr/>
        </p:nvSpPr>
        <p:spPr>
          <a:xfrm>
            <a:off x="457200" y="908640"/>
            <a:ext cx="8228520" cy="561564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1" lang="en-US" sz="2268" strike="noStrike">
                <a:solidFill>
                  <a:srgbClr val="000000"/>
                </a:solidFill>
                <a:latin typeface="Calibri"/>
                <a:ea typeface="Calibri"/>
                <a:cs typeface="Calibri"/>
                <a:sym typeface="Calibri"/>
              </a:rPr>
              <a:t>2-Lenses</a:t>
            </a:r>
            <a:endParaRPr b="0" sz="2268"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2268"/>
              <a:buFont typeface="Arial"/>
              <a:buChar char="•"/>
            </a:pPr>
            <a:r>
              <a:rPr b="0" lang="en-US" sz="2268" strike="noStrike">
                <a:solidFill>
                  <a:srgbClr val="000000"/>
                </a:solidFill>
                <a:latin typeface="Calibri"/>
                <a:ea typeface="Calibri"/>
                <a:cs typeface="Calibri"/>
                <a:sym typeface="Calibri"/>
              </a:rPr>
              <a:t>Lenses lie between your eyes and pixels on the display screen(s). They focus and reshape the picture for each eye by angling two 2D images to mimic how each of our eyes take in views of the world (also called stereoscopic). This creates an impression of depth and solidity, which we perceive to be a three-dimensional image. </a:t>
            </a:r>
            <a:endParaRPr b="0" sz="2268" strike="noStrike">
              <a:solidFill>
                <a:schemeClr val="dk1"/>
              </a:solidFill>
              <a:latin typeface="Arial"/>
              <a:ea typeface="Arial"/>
              <a:cs typeface="Arial"/>
              <a:sym typeface="Arial"/>
            </a:endParaRPr>
          </a:p>
          <a:p>
            <a:pPr indent="0" lvl="0" marL="0" marR="0" rtl="0" algn="l">
              <a:lnSpc>
                <a:spcPct val="100000"/>
              </a:lnSpc>
              <a:spcBef>
                <a:spcPts val="641"/>
              </a:spcBef>
              <a:spcAft>
                <a:spcPts val="0"/>
              </a:spcAft>
              <a:buNone/>
            </a:pPr>
            <a:r>
              <a:rPr b="1" lang="en-US" sz="2268" strike="noStrike">
                <a:solidFill>
                  <a:srgbClr val="000000"/>
                </a:solidFill>
                <a:latin typeface="Calibri"/>
                <a:ea typeface="Calibri"/>
                <a:cs typeface="Calibri"/>
                <a:sym typeface="Calibri"/>
              </a:rPr>
              <a:t>3-Display Screens</a:t>
            </a:r>
            <a:endParaRPr b="0" sz="2268"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2268"/>
              <a:buFont typeface="Arial"/>
              <a:buChar char="•"/>
            </a:pPr>
            <a:r>
              <a:rPr b="0" lang="en-US" sz="2268" strike="noStrike">
                <a:solidFill>
                  <a:srgbClr val="000000"/>
                </a:solidFill>
                <a:latin typeface="Calibri"/>
                <a:ea typeface="Calibri"/>
                <a:cs typeface="Calibri"/>
                <a:sym typeface="Calibri"/>
              </a:rPr>
              <a:t>Display screens show the images that user view through the lenses. They are typically LCD and receive video feed from the computer or smartphone. Depending on the headset, the video feed is either sent to one display or two displays (one per eye).</a:t>
            </a:r>
            <a:endParaRPr b="0" sz="2268"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8"/>
          <p:cNvSpPr/>
          <p:nvPr/>
        </p:nvSpPr>
        <p:spPr>
          <a:xfrm>
            <a:off x="457200" y="274680"/>
            <a:ext cx="8434080" cy="776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800" strike="noStrike">
                <a:solidFill>
                  <a:srgbClr val="000000"/>
                </a:solidFill>
                <a:latin typeface="Calibri"/>
                <a:ea typeface="Calibri"/>
                <a:cs typeface="Calibri"/>
                <a:sym typeface="Calibri"/>
              </a:rPr>
              <a:t>Key Components Inside of a Virtual Reality Headset (3)</a:t>
            </a:r>
            <a:endParaRPr b="0" sz="2800" strike="noStrike">
              <a:solidFill>
                <a:schemeClr val="dk1"/>
              </a:solidFill>
              <a:latin typeface="Arial"/>
              <a:ea typeface="Arial"/>
              <a:cs typeface="Arial"/>
              <a:sym typeface="Arial"/>
            </a:endParaRPr>
          </a:p>
        </p:txBody>
      </p:sp>
      <p:sp>
        <p:nvSpPr>
          <p:cNvPr id="846" name="Google Shape;846;p48"/>
          <p:cNvSpPr/>
          <p:nvPr/>
        </p:nvSpPr>
        <p:spPr>
          <a:xfrm>
            <a:off x="457200" y="908640"/>
            <a:ext cx="8228520" cy="5615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000000"/>
                </a:solidFill>
                <a:latin typeface="Calibri"/>
                <a:ea typeface="Calibri"/>
                <a:cs typeface="Calibri"/>
                <a:sym typeface="Calibri"/>
              </a:rPr>
              <a:t>4-Processing</a:t>
            </a:r>
            <a:endParaRPr b="0" sz="2000"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2000"/>
              <a:buFont typeface="Arial"/>
              <a:buChar char="•"/>
            </a:pPr>
            <a:r>
              <a:rPr b="0" lang="en-US" sz="2000" strike="noStrike">
                <a:solidFill>
                  <a:srgbClr val="000000"/>
                </a:solidFill>
                <a:latin typeface="Calibri"/>
                <a:ea typeface="Calibri"/>
                <a:cs typeface="Calibri"/>
                <a:sym typeface="Calibri"/>
              </a:rPr>
              <a:t>Virtual reality systems demand a substantial amount of power, even in comparison to notoriously power hungry gaming systems. The processing power required by virtual reality systems can be broken down into several categories:</a:t>
            </a:r>
            <a:endParaRPr b="0" sz="2000"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2000"/>
              <a:buFont typeface="Arial"/>
              <a:buChar char="•"/>
            </a:pPr>
            <a:r>
              <a:rPr b="1" lang="en-US" sz="2000" strike="noStrike">
                <a:solidFill>
                  <a:srgbClr val="000000"/>
                </a:solidFill>
                <a:latin typeface="Calibri"/>
                <a:ea typeface="Calibri"/>
                <a:cs typeface="Calibri"/>
                <a:sym typeface="Calibri"/>
              </a:rPr>
              <a:t>Input Processor</a:t>
            </a:r>
            <a:r>
              <a:rPr b="0" lang="en-US" sz="2000" strike="noStrike">
                <a:solidFill>
                  <a:srgbClr val="000000"/>
                </a:solidFill>
                <a:latin typeface="Calibri"/>
                <a:ea typeface="Calibri"/>
                <a:cs typeface="Calibri"/>
                <a:sym typeface="Calibri"/>
              </a:rPr>
              <a:t> – Controls the devices used to input information to the computer. They retrieve and distribute data to the rest of the system with minimal lag time. Examples include keyboards, mouses, 3D position trackers, and voice recognition systems.</a:t>
            </a:r>
            <a:endParaRPr b="0" sz="2000"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2000"/>
              <a:buFont typeface="Arial"/>
              <a:buChar char="•"/>
            </a:pPr>
            <a:r>
              <a:rPr b="1" lang="en-US" sz="2000" strike="noStrike">
                <a:solidFill>
                  <a:srgbClr val="000000"/>
                </a:solidFill>
                <a:latin typeface="Calibri"/>
                <a:ea typeface="Calibri"/>
                <a:cs typeface="Calibri"/>
                <a:sym typeface="Calibri"/>
              </a:rPr>
              <a:t>Simulation Processor</a:t>
            </a:r>
            <a:r>
              <a:rPr b="0" lang="en-US" sz="2000" strike="noStrike">
                <a:solidFill>
                  <a:srgbClr val="000000"/>
                </a:solidFill>
                <a:latin typeface="Calibri"/>
                <a:ea typeface="Calibri"/>
                <a:cs typeface="Calibri"/>
                <a:sym typeface="Calibri"/>
              </a:rPr>
              <a:t> – Takes the user inputs along with any other tasks that are programmed from the natural world and determines the actions that will take place in the virtual world. This is a core component of the VR system.</a:t>
            </a:r>
            <a:endParaRPr b="0" sz="2000"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2000"/>
              <a:buFont typeface="Arial"/>
              <a:buChar char="•"/>
            </a:pPr>
            <a:r>
              <a:rPr b="1" lang="en-US" sz="2000" strike="noStrike">
                <a:solidFill>
                  <a:srgbClr val="000000"/>
                </a:solidFill>
                <a:latin typeface="Calibri"/>
                <a:ea typeface="Calibri"/>
                <a:cs typeface="Calibri"/>
                <a:sym typeface="Calibri"/>
              </a:rPr>
              <a:t>Rendering Processor</a:t>
            </a:r>
            <a:r>
              <a:rPr b="0" lang="en-US" sz="2000" strike="noStrike">
                <a:solidFill>
                  <a:srgbClr val="000000"/>
                </a:solidFill>
                <a:latin typeface="Calibri"/>
                <a:ea typeface="Calibri"/>
                <a:cs typeface="Calibri"/>
                <a:sym typeface="Calibri"/>
              </a:rPr>
              <a:t> – Creates the sensations that are output to the user. These include visual, auditory, haptic and other sensory systems. Separate rendering processes are used for each sensory system.</a:t>
            </a:r>
            <a:endParaRPr b="0" sz="2000" strike="noStrik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9"/>
          <p:cNvSpPr/>
          <p:nvPr/>
        </p:nvSpPr>
        <p:spPr>
          <a:xfrm>
            <a:off x="457200" y="274680"/>
            <a:ext cx="8228520" cy="560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400" strike="noStrike">
                <a:solidFill>
                  <a:srgbClr val="000000"/>
                </a:solidFill>
                <a:latin typeface="Calibri"/>
                <a:ea typeface="Calibri"/>
                <a:cs typeface="Calibri"/>
                <a:sym typeface="Calibri"/>
              </a:rPr>
              <a:t>Concepts to Understand How Virtual Reality Headsets Work</a:t>
            </a:r>
            <a:endParaRPr b="0" sz="2400" strike="noStrike">
              <a:solidFill>
                <a:schemeClr val="dk1"/>
              </a:solidFill>
              <a:latin typeface="Arial"/>
              <a:ea typeface="Arial"/>
              <a:cs typeface="Arial"/>
              <a:sym typeface="Arial"/>
            </a:endParaRPr>
          </a:p>
        </p:txBody>
      </p:sp>
      <p:sp>
        <p:nvSpPr>
          <p:cNvPr id="852" name="Google Shape;852;p49"/>
          <p:cNvSpPr/>
          <p:nvPr/>
        </p:nvSpPr>
        <p:spPr>
          <a:xfrm>
            <a:off x="457200" y="908640"/>
            <a:ext cx="8362080" cy="247392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1" lang="en-US" sz="1810" strike="noStrike">
                <a:solidFill>
                  <a:srgbClr val="000000"/>
                </a:solidFill>
                <a:latin typeface="Calibri"/>
                <a:ea typeface="Calibri"/>
                <a:cs typeface="Calibri"/>
                <a:sym typeface="Calibri"/>
              </a:rPr>
              <a:t>1-Field of View</a:t>
            </a:r>
            <a:endParaRPr b="0" sz="1810" strike="noStrike">
              <a:solidFill>
                <a:schemeClr val="dk1"/>
              </a:solidFill>
              <a:latin typeface="Arial"/>
              <a:ea typeface="Arial"/>
              <a:cs typeface="Arial"/>
              <a:sym typeface="Arial"/>
            </a:endParaRPr>
          </a:p>
          <a:p>
            <a:pPr indent="-342000" lvl="0" marL="343080" marR="0" rtl="0" algn="l">
              <a:lnSpc>
                <a:spcPct val="100000"/>
              </a:lnSpc>
              <a:spcBef>
                <a:spcPts val="400"/>
              </a:spcBef>
              <a:spcAft>
                <a:spcPts val="0"/>
              </a:spcAft>
              <a:buClr>
                <a:srgbClr val="000000"/>
              </a:buClr>
              <a:buSzPts val="1810"/>
              <a:buFont typeface="Arial"/>
              <a:buChar char="•"/>
            </a:pPr>
            <a:r>
              <a:rPr b="0" lang="en-US" sz="1810" strike="noStrike">
                <a:solidFill>
                  <a:srgbClr val="000000"/>
                </a:solidFill>
                <a:latin typeface="Calibri"/>
                <a:ea typeface="Calibri"/>
                <a:cs typeface="Calibri"/>
                <a:sym typeface="Calibri"/>
              </a:rPr>
              <a:t>Field of view, or the extent of the observable environment at any given time, is one of the more important aspects of virtual reality. The wider the field of view, the more present the user is likely to feel in the experience. There are two types of FOV that work together to form human vision.</a:t>
            </a:r>
            <a:endParaRPr b="0" sz="1810" strike="noStrike">
              <a:solidFill>
                <a:schemeClr val="dk1"/>
              </a:solidFill>
              <a:latin typeface="Arial"/>
              <a:ea typeface="Arial"/>
              <a:cs typeface="Arial"/>
              <a:sym typeface="Arial"/>
            </a:endParaRPr>
          </a:p>
          <a:p>
            <a:pPr indent="-342000" lvl="0" marL="343080" marR="0" rtl="0" algn="l">
              <a:lnSpc>
                <a:spcPct val="100000"/>
              </a:lnSpc>
              <a:spcBef>
                <a:spcPts val="400"/>
              </a:spcBef>
              <a:spcAft>
                <a:spcPts val="0"/>
              </a:spcAft>
              <a:buClr>
                <a:srgbClr val="000000"/>
              </a:buClr>
              <a:buSzPts val="1810"/>
              <a:buFont typeface="Arial"/>
              <a:buChar char="•"/>
            </a:pPr>
            <a:r>
              <a:rPr b="0" lang="en-US" sz="1810" strike="noStrike">
                <a:solidFill>
                  <a:srgbClr val="000000"/>
                </a:solidFill>
                <a:latin typeface="Calibri"/>
                <a:ea typeface="Calibri"/>
                <a:cs typeface="Calibri"/>
                <a:sym typeface="Calibri"/>
              </a:rPr>
              <a:t>field of view refers to how wide the picture is. Field of view is measured based on the degree of display (e.g. 360°). Most high-end headsets make do with 100° or 110° field of view which is sufficient for most virtual reality content.</a:t>
            </a:r>
            <a:endParaRPr b="0" sz="1810"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None/>
            </a:pPr>
            <a:r>
              <a:t/>
            </a:r>
            <a:endParaRPr b="0" sz="1810"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None/>
            </a:pPr>
            <a:r>
              <a:t/>
            </a:r>
            <a:endParaRPr b="0" sz="1810" strike="noStrike">
              <a:solidFill>
                <a:schemeClr val="dk1"/>
              </a:solidFill>
              <a:latin typeface="Arial"/>
              <a:ea typeface="Arial"/>
              <a:cs typeface="Arial"/>
              <a:sym typeface="Arial"/>
            </a:endParaRPr>
          </a:p>
        </p:txBody>
      </p:sp>
      <p:pic>
        <p:nvPicPr>
          <p:cNvPr descr="VR Monocular vs Binocular Field of View" id="853" name="Google Shape;853;p49"/>
          <p:cNvPicPr preferRelativeResize="0"/>
          <p:nvPr/>
        </p:nvPicPr>
        <p:blipFill rotWithShape="1">
          <a:blip r:embed="rId3">
            <a:alphaModFix/>
          </a:blip>
          <a:srcRect b="0" l="0" r="0" t="0"/>
          <a:stretch/>
        </p:blipFill>
        <p:spPr>
          <a:xfrm>
            <a:off x="323640" y="3383280"/>
            <a:ext cx="8352000" cy="344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
          <p:cNvSpPr/>
          <p:nvPr/>
        </p:nvSpPr>
        <p:spPr>
          <a:xfrm>
            <a:off x="628560" y="1063440"/>
            <a:ext cx="7886160" cy="477720"/>
          </a:xfrm>
          <a:prstGeom prst="rect">
            <a:avLst/>
          </a:prstGeom>
          <a:noFill/>
          <a:ln>
            <a:noFill/>
          </a:ln>
        </p:spPr>
        <p:txBody>
          <a:bodyPr anchorCtr="0" anchor="ctr" bIns="45000" lIns="90000" spcFirstLastPara="1" rIns="90000" wrap="square" tIns="45000">
            <a:normAutofit/>
          </a:bodyPr>
          <a:lstStyle/>
          <a:p>
            <a:pPr indent="0" lvl="0" marL="0" marR="0" rtl="0" algn="l">
              <a:lnSpc>
                <a:spcPct val="70000"/>
              </a:lnSpc>
              <a:spcBef>
                <a:spcPts val="0"/>
              </a:spcBef>
              <a:spcAft>
                <a:spcPts val="0"/>
              </a:spcAft>
              <a:buNone/>
            </a:pPr>
            <a:r>
              <a:rPr b="0" i="0" lang="en-US" sz="3278" u="none" cap="none" strike="noStrike">
                <a:solidFill>
                  <a:srgbClr val="000000"/>
                </a:solidFill>
                <a:latin typeface="Calibri"/>
                <a:ea typeface="Calibri"/>
                <a:cs typeface="Calibri"/>
                <a:sym typeface="Calibri"/>
              </a:rPr>
              <a:t>Introduction</a:t>
            </a:r>
            <a:endParaRPr b="0" i="0" sz="3278" u="none" cap="none" strike="noStrike">
              <a:solidFill>
                <a:schemeClr val="dk1"/>
              </a:solidFill>
              <a:latin typeface="Arial"/>
              <a:ea typeface="Arial"/>
              <a:cs typeface="Arial"/>
              <a:sym typeface="Arial"/>
            </a:endParaRPr>
          </a:p>
        </p:txBody>
      </p:sp>
      <p:sp>
        <p:nvSpPr>
          <p:cNvPr id="562" name="Google Shape;562;p5"/>
          <p:cNvSpPr/>
          <p:nvPr/>
        </p:nvSpPr>
        <p:spPr>
          <a:xfrm>
            <a:off x="203040" y="1657440"/>
            <a:ext cx="4513320" cy="4336200"/>
          </a:xfrm>
          <a:prstGeom prst="rect">
            <a:avLst/>
          </a:prstGeom>
          <a:noFill/>
          <a:ln>
            <a:noFill/>
          </a:ln>
        </p:spPr>
        <p:txBody>
          <a:bodyPr anchorCtr="0" anchor="t" bIns="45000" lIns="90000" spcFirstLastPara="1" rIns="90000" wrap="square" tIns="45000">
            <a:normAutofit/>
          </a:bodyPr>
          <a:lstStyle/>
          <a:p>
            <a:pPr indent="-227879" lvl="0" marL="228600" marR="0" rtl="0" algn="l">
              <a:lnSpc>
                <a:spcPct val="90000"/>
              </a:lnSpc>
              <a:spcBef>
                <a:spcPts val="0"/>
              </a:spcBef>
              <a:spcAft>
                <a:spcPts val="0"/>
              </a:spcAft>
              <a:buClr>
                <a:srgbClr val="000000"/>
              </a:buClr>
              <a:buSzPts val="2232"/>
              <a:buFont typeface="Arial"/>
              <a:buChar char="•"/>
            </a:pPr>
            <a:r>
              <a:rPr b="0" i="0" lang="en-US" sz="2232" u="none" cap="none" strike="noStrike">
                <a:solidFill>
                  <a:srgbClr val="000000"/>
                </a:solidFill>
                <a:latin typeface="Calibri"/>
                <a:ea typeface="Calibri"/>
                <a:cs typeface="Calibri"/>
                <a:sym typeface="Calibri"/>
              </a:rPr>
              <a:t>Augmented Reality (AR) refers to a live, direct or indirect, view of a physical, real-world environment whose elements are augmented by computer-generated sensory input such as sound, video, graphics or GPS data.</a:t>
            </a:r>
            <a:endParaRPr b="0" i="0" sz="2232" u="none" cap="none" strike="noStrike">
              <a:solidFill>
                <a:schemeClr val="dk1"/>
              </a:solidFill>
              <a:latin typeface="Arial"/>
              <a:ea typeface="Arial"/>
              <a:cs typeface="Arial"/>
              <a:sym typeface="Arial"/>
            </a:endParaRPr>
          </a:p>
          <a:p>
            <a:pPr indent="-227879" lvl="0" marL="228600" marR="0" rtl="0" algn="l">
              <a:lnSpc>
                <a:spcPct val="90000"/>
              </a:lnSpc>
              <a:spcBef>
                <a:spcPts val="1001"/>
              </a:spcBef>
              <a:spcAft>
                <a:spcPts val="0"/>
              </a:spcAft>
              <a:buClr>
                <a:srgbClr val="000000"/>
              </a:buClr>
              <a:buSzPts val="2232"/>
              <a:buFont typeface="Arial"/>
              <a:buChar char="•"/>
            </a:pPr>
            <a:r>
              <a:rPr b="0" i="0" lang="en-US" sz="2232" u="none" cap="none" strike="noStrike">
                <a:solidFill>
                  <a:srgbClr val="000000"/>
                </a:solidFill>
                <a:latin typeface="Calibri"/>
                <a:ea typeface="Calibri"/>
                <a:cs typeface="Calibri"/>
                <a:sym typeface="Calibri"/>
              </a:rPr>
              <a:t>AR is used to enhance natural environments or situations and offer perceptually enriched experiences.</a:t>
            </a:r>
            <a:endParaRPr b="0" i="0" sz="2232" u="none" cap="none" strike="noStrike">
              <a:solidFill>
                <a:schemeClr val="dk1"/>
              </a:solidFill>
              <a:latin typeface="Arial"/>
              <a:ea typeface="Arial"/>
              <a:cs typeface="Arial"/>
              <a:sym typeface="Arial"/>
            </a:endParaRPr>
          </a:p>
        </p:txBody>
      </p:sp>
      <p:pic>
        <p:nvPicPr>
          <p:cNvPr descr="Imagini pentru augmented reality" id="563" name="Google Shape;563;p5"/>
          <p:cNvPicPr preferRelativeResize="0"/>
          <p:nvPr/>
        </p:nvPicPr>
        <p:blipFill rotWithShape="1">
          <a:blip r:embed="rId3">
            <a:alphaModFix/>
          </a:blip>
          <a:srcRect b="0" l="0" r="16569" t="0"/>
          <a:stretch/>
        </p:blipFill>
        <p:spPr>
          <a:xfrm>
            <a:off x="4717080" y="1816920"/>
            <a:ext cx="4237200" cy="2812320"/>
          </a:xfrm>
          <a:prstGeom prst="rect">
            <a:avLst/>
          </a:prstGeom>
          <a:noFill/>
          <a:ln>
            <a:noFill/>
          </a:ln>
        </p:spPr>
      </p:pic>
      <p:sp>
        <p:nvSpPr>
          <p:cNvPr id="564" name="Google Shape;564;p5"/>
          <p:cNvSpPr/>
          <p:nvPr/>
        </p:nvSpPr>
        <p:spPr>
          <a:xfrm>
            <a:off x="4717080" y="4734000"/>
            <a:ext cx="4513320" cy="17064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None/>
            </a:pPr>
            <a:r>
              <a:rPr b="0" i="0" lang="en-US" sz="1500" u="none" cap="none" strike="noStrike">
                <a:solidFill>
                  <a:srgbClr val="000000"/>
                </a:solidFill>
                <a:latin typeface="Calibri"/>
                <a:ea typeface="Calibri"/>
                <a:cs typeface="Calibri"/>
                <a:sym typeface="Calibri"/>
              </a:rPr>
              <a:t>Source: Wikipedia</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50"/>
          <p:cNvSpPr/>
          <p:nvPr/>
        </p:nvSpPr>
        <p:spPr>
          <a:xfrm>
            <a:off x="457200" y="274680"/>
            <a:ext cx="8228520" cy="560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400" strike="noStrike">
                <a:solidFill>
                  <a:srgbClr val="000000"/>
                </a:solidFill>
                <a:latin typeface="Calibri"/>
                <a:ea typeface="Calibri"/>
                <a:cs typeface="Calibri"/>
                <a:sym typeface="Calibri"/>
              </a:rPr>
              <a:t>Concepts to Understand How Virtual Reality Headsets Work (2)</a:t>
            </a:r>
            <a:endParaRPr b="0" sz="2400" strike="noStrike">
              <a:solidFill>
                <a:schemeClr val="dk1"/>
              </a:solidFill>
              <a:latin typeface="Arial"/>
              <a:ea typeface="Arial"/>
              <a:cs typeface="Arial"/>
              <a:sym typeface="Arial"/>
            </a:endParaRPr>
          </a:p>
        </p:txBody>
      </p:sp>
      <p:sp>
        <p:nvSpPr>
          <p:cNvPr id="859" name="Google Shape;859;p50"/>
          <p:cNvSpPr/>
          <p:nvPr/>
        </p:nvSpPr>
        <p:spPr>
          <a:xfrm>
            <a:off x="457200" y="908640"/>
            <a:ext cx="8228520" cy="575964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1" lang="en-US" sz="2000" strike="noStrike">
                <a:solidFill>
                  <a:srgbClr val="000000"/>
                </a:solidFill>
                <a:latin typeface="Calibri"/>
                <a:ea typeface="Calibri"/>
                <a:cs typeface="Calibri"/>
                <a:sym typeface="Calibri"/>
              </a:rPr>
              <a:t>2-Frame Rate</a:t>
            </a:r>
            <a:endParaRPr b="0" sz="2000" strike="noStrike">
              <a:solidFill>
                <a:schemeClr val="dk1"/>
              </a:solidFill>
              <a:latin typeface="Arial"/>
              <a:ea typeface="Arial"/>
              <a:cs typeface="Arial"/>
              <a:sym typeface="Arial"/>
            </a:endParaRPr>
          </a:p>
          <a:p>
            <a:pPr indent="-342000" lvl="0" marL="343080" marR="0" rtl="0" algn="l">
              <a:lnSpc>
                <a:spcPct val="100000"/>
              </a:lnSpc>
              <a:spcBef>
                <a:spcPts val="400"/>
              </a:spcBef>
              <a:spcAft>
                <a:spcPts val="0"/>
              </a:spcAft>
              <a:buClr>
                <a:srgbClr val="000000"/>
              </a:buClr>
              <a:buSzPts val="2000"/>
              <a:buFont typeface="Arial"/>
              <a:buChar char="•"/>
            </a:pPr>
            <a:r>
              <a:rPr b="0" lang="en-US" sz="2000" strike="noStrike">
                <a:solidFill>
                  <a:srgbClr val="000000"/>
                </a:solidFill>
                <a:latin typeface="Calibri"/>
                <a:ea typeface="Calibri"/>
                <a:cs typeface="Calibri"/>
                <a:sym typeface="Calibri"/>
              </a:rPr>
              <a:t>Frame rate refers to the frequency (rate) at which the display screen shows consecutive images, which are also called frames. </a:t>
            </a:r>
            <a:endParaRPr b="0" sz="2000" strike="noStrike">
              <a:solidFill>
                <a:schemeClr val="dk1"/>
              </a:solidFill>
              <a:latin typeface="Arial"/>
              <a:ea typeface="Arial"/>
              <a:cs typeface="Arial"/>
              <a:sym typeface="Arial"/>
            </a:endParaRPr>
          </a:p>
          <a:p>
            <a:pPr indent="-342000" lvl="0" marL="343080" marR="0" rtl="0" algn="l">
              <a:lnSpc>
                <a:spcPct val="100000"/>
              </a:lnSpc>
              <a:spcBef>
                <a:spcPts val="400"/>
              </a:spcBef>
              <a:spcAft>
                <a:spcPts val="0"/>
              </a:spcAft>
              <a:buClr>
                <a:srgbClr val="000000"/>
              </a:buClr>
              <a:buSzPts val="2000"/>
              <a:buFont typeface="Arial"/>
              <a:buChar char="•"/>
            </a:pPr>
            <a:r>
              <a:rPr b="0" lang="en-US" sz="2000" strike="noStrike">
                <a:solidFill>
                  <a:srgbClr val="000000"/>
                </a:solidFill>
                <a:latin typeface="Calibri"/>
                <a:ea typeface="Calibri"/>
                <a:cs typeface="Calibri"/>
                <a:sym typeface="Calibri"/>
              </a:rPr>
              <a:t>Television shows run at 30 frames per second (fps) and some game consoles run at 60 frames per second (fps). In virtual reality, a minimum frame rate of approximately 60 frames per second is needed to avoid content stuttering or cause of simulation sickness. </a:t>
            </a:r>
            <a:endParaRPr b="0" sz="2000" strike="noStrike">
              <a:solidFill>
                <a:schemeClr val="dk1"/>
              </a:solidFill>
              <a:latin typeface="Arial"/>
              <a:ea typeface="Arial"/>
              <a:cs typeface="Arial"/>
              <a:sym typeface="Arial"/>
            </a:endParaRPr>
          </a:p>
          <a:p>
            <a:pPr indent="-342000" lvl="0" marL="343080" marR="0" rtl="0" algn="l">
              <a:lnSpc>
                <a:spcPct val="100000"/>
              </a:lnSpc>
              <a:spcBef>
                <a:spcPts val="400"/>
              </a:spcBef>
              <a:spcAft>
                <a:spcPts val="0"/>
              </a:spcAft>
              <a:buClr>
                <a:srgbClr val="000000"/>
              </a:buClr>
              <a:buSzPts val="2000"/>
              <a:buFont typeface="Arial"/>
              <a:buChar char="•"/>
            </a:pPr>
            <a:r>
              <a:rPr b="0" lang="en-US" sz="2000" strike="noStrike">
                <a:solidFill>
                  <a:srgbClr val="000000"/>
                </a:solidFill>
                <a:latin typeface="Calibri"/>
                <a:ea typeface="Calibri"/>
                <a:cs typeface="Calibri"/>
                <a:sym typeface="Calibri"/>
              </a:rPr>
              <a:t>The Oculus Rift runs at 90 fps, providing Oculus Rift users with a very lifelike experience. Future Frame rates for virtual reality headsets are set to inevitably continue getting faster, providing for a more realistic experience.</a:t>
            </a:r>
            <a:endParaRPr b="0" sz="2000" strike="noStrike">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51"/>
          <p:cNvSpPr/>
          <p:nvPr/>
        </p:nvSpPr>
        <p:spPr>
          <a:xfrm>
            <a:off x="457200" y="274680"/>
            <a:ext cx="8228520" cy="560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400" strike="noStrike">
                <a:solidFill>
                  <a:srgbClr val="000000"/>
                </a:solidFill>
                <a:latin typeface="Calibri"/>
                <a:ea typeface="Calibri"/>
                <a:cs typeface="Calibri"/>
                <a:sym typeface="Calibri"/>
              </a:rPr>
              <a:t>Concepts to Understand How Virtual Reality Headsets Work (3)</a:t>
            </a:r>
            <a:endParaRPr b="0" sz="2400" strike="noStrike">
              <a:solidFill>
                <a:schemeClr val="dk1"/>
              </a:solidFill>
              <a:latin typeface="Arial"/>
              <a:ea typeface="Arial"/>
              <a:cs typeface="Arial"/>
              <a:sym typeface="Arial"/>
            </a:endParaRPr>
          </a:p>
        </p:txBody>
      </p:sp>
      <p:sp>
        <p:nvSpPr>
          <p:cNvPr id="865" name="Google Shape;865;p51"/>
          <p:cNvSpPr/>
          <p:nvPr/>
        </p:nvSpPr>
        <p:spPr>
          <a:xfrm>
            <a:off x="457200" y="908640"/>
            <a:ext cx="8228520" cy="575964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1" lang="en-US" sz="1800" strike="noStrike">
                <a:solidFill>
                  <a:srgbClr val="000000"/>
                </a:solidFill>
                <a:latin typeface="Calibri"/>
                <a:ea typeface="Calibri"/>
                <a:cs typeface="Calibri"/>
                <a:sym typeface="Calibri"/>
              </a:rPr>
              <a:t>3- Latency</a:t>
            </a:r>
            <a:endParaRPr b="0" sz="1800" strike="noStrike">
              <a:solidFill>
                <a:schemeClr val="dk1"/>
              </a:solidFill>
              <a:latin typeface="Arial"/>
              <a:ea typeface="Arial"/>
              <a:cs typeface="Arial"/>
              <a:sym typeface="Arial"/>
            </a:endParaRPr>
          </a:p>
          <a:p>
            <a:pPr indent="-342000" lvl="0" marL="343080" marR="0" rtl="0" algn="l">
              <a:lnSpc>
                <a:spcPct val="100000"/>
              </a:lnSpc>
              <a:spcBef>
                <a:spcPts val="320"/>
              </a:spcBef>
              <a:spcAft>
                <a:spcPts val="0"/>
              </a:spcAft>
              <a:buClr>
                <a:srgbClr val="000000"/>
              </a:buClr>
              <a:buSzPts val="1800"/>
              <a:buFont typeface="Arial"/>
              <a:buChar char="•"/>
            </a:pPr>
            <a:r>
              <a:rPr b="0" lang="en-US" sz="1800" strike="noStrike">
                <a:solidFill>
                  <a:srgbClr val="000000"/>
                </a:solidFill>
                <a:latin typeface="Calibri"/>
                <a:ea typeface="Calibri"/>
                <a:cs typeface="Calibri"/>
                <a:sym typeface="Calibri"/>
              </a:rPr>
              <a:t>Latency refers to the amount of time it takes for an image displayed in a user’s headset to catch up to their changing head position. Latency can also the thought of as a delay, and is measured in milliseconds (ms). In order for an experience to feel real, latency usually needs to be in the range of 20 milliseconds (ms) or less.</a:t>
            </a:r>
            <a:endParaRPr b="0" sz="1800" strike="noStrike">
              <a:solidFill>
                <a:schemeClr val="dk1"/>
              </a:solidFill>
              <a:latin typeface="Arial"/>
              <a:ea typeface="Arial"/>
              <a:cs typeface="Arial"/>
              <a:sym typeface="Arial"/>
            </a:endParaRPr>
          </a:p>
          <a:p>
            <a:pPr indent="-342000" lvl="0" marL="343080" marR="0" rtl="0" algn="l">
              <a:lnSpc>
                <a:spcPct val="100000"/>
              </a:lnSpc>
              <a:spcBef>
                <a:spcPts val="320"/>
              </a:spcBef>
              <a:spcAft>
                <a:spcPts val="0"/>
              </a:spcAft>
              <a:buClr>
                <a:srgbClr val="000000"/>
              </a:buClr>
              <a:buSzPts val="1800"/>
              <a:buFont typeface="Arial"/>
              <a:buChar char="•"/>
            </a:pPr>
            <a:r>
              <a:rPr b="1" lang="en-US" sz="1800" strike="noStrike">
                <a:solidFill>
                  <a:srgbClr val="000000"/>
                </a:solidFill>
                <a:latin typeface="Calibri"/>
                <a:ea typeface="Calibri"/>
                <a:cs typeface="Calibri"/>
                <a:sym typeface="Calibri"/>
              </a:rPr>
              <a:t> Low latency</a:t>
            </a:r>
            <a:r>
              <a:rPr b="0" lang="en-US" sz="1800" strike="noStrike">
                <a:solidFill>
                  <a:srgbClr val="000000"/>
                </a:solidFill>
                <a:latin typeface="Calibri"/>
                <a:ea typeface="Calibri"/>
                <a:cs typeface="Calibri"/>
                <a:sym typeface="Calibri"/>
              </a:rPr>
              <a:t>, or very little delay, is </a:t>
            </a:r>
            <a:r>
              <a:rPr b="1" lang="en-US" sz="1800" strike="noStrike">
                <a:solidFill>
                  <a:srgbClr val="000000"/>
                </a:solidFill>
                <a:latin typeface="Calibri"/>
                <a:ea typeface="Calibri"/>
                <a:cs typeface="Calibri"/>
                <a:sym typeface="Calibri"/>
              </a:rPr>
              <a:t>needed</a:t>
            </a:r>
            <a:r>
              <a:rPr b="0" lang="en-US" sz="1800" strike="noStrike">
                <a:solidFill>
                  <a:srgbClr val="000000"/>
                </a:solidFill>
                <a:latin typeface="Calibri"/>
                <a:ea typeface="Calibri"/>
                <a:cs typeface="Calibri"/>
                <a:sym typeface="Calibri"/>
              </a:rPr>
              <a:t> to make the human brain accept the virtual environment as real. </a:t>
            </a:r>
            <a:endParaRPr b="0" sz="1800" strike="noStrike">
              <a:solidFill>
                <a:schemeClr val="dk1"/>
              </a:solidFill>
              <a:latin typeface="Arial"/>
              <a:ea typeface="Arial"/>
              <a:cs typeface="Arial"/>
              <a:sym typeface="Arial"/>
            </a:endParaRPr>
          </a:p>
          <a:p>
            <a:pPr indent="-342000" lvl="0" marL="343080" marR="0" rtl="0" algn="l">
              <a:lnSpc>
                <a:spcPct val="100000"/>
              </a:lnSpc>
              <a:spcBef>
                <a:spcPts val="320"/>
              </a:spcBef>
              <a:spcAft>
                <a:spcPts val="0"/>
              </a:spcAft>
              <a:buClr>
                <a:srgbClr val="000000"/>
              </a:buClr>
              <a:buSzPts val="1800"/>
              <a:buFont typeface="Arial"/>
              <a:buChar char="•"/>
            </a:pPr>
            <a:r>
              <a:rPr b="0" lang="en-US" sz="1800" strike="noStrike">
                <a:solidFill>
                  <a:srgbClr val="000000"/>
                </a:solidFill>
                <a:latin typeface="Calibri"/>
                <a:ea typeface="Calibri"/>
                <a:cs typeface="Calibri"/>
                <a:sym typeface="Calibri"/>
              </a:rPr>
              <a:t>The </a:t>
            </a:r>
            <a:r>
              <a:rPr b="1" lang="en-US" sz="1800" strike="noStrike">
                <a:solidFill>
                  <a:srgbClr val="000000"/>
                </a:solidFill>
                <a:latin typeface="Calibri"/>
                <a:ea typeface="Calibri"/>
                <a:cs typeface="Calibri"/>
                <a:sym typeface="Calibri"/>
              </a:rPr>
              <a:t>lower the latency, the better</a:t>
            </a:r>
            <a:r>
              <a:rPr b="0" lang="en-US" sz="1800" strike="noStrike">
                <a:solidFill>
                  <a:srgbClr val="000000"/>
                </a:solidFill>
                <a:latin typeface="Calibri"/>
                <a:ea typeface="Calibri"/>
                <a:cs typeface="Calibri"/>
                <a:sym typeface="Calibri"/>
              </a:rPr>
              <a:t>. </a:t>
            </a:r>
            <a:endParaRPr b="0" sz="1800" strike="noStrike">
              <a:solidFill>
                <a:schemeClr val="dk1"/>
              </a:solidFill>
              <a:latin typeface="Arial"/>
              <a:ea typeface="Arial"/>
              <a:cs typeface="Arial"/>
              <a:sym typeface="Arial"/>
            </a:endParaRPr>
          </a:p>
          <a:p>
            <a:pPr indent="-342000" lvl="0" marL="343080" marR="0" rtl="0" algn="l">
              <a:lnSpc>
                <a:spcPct val="100000"/>
              </a:lnSpc>
              <a:spcBef>
                <a:spcPts val="320"/>
              </a:spcBef>
              <a:spcAft>
                <a:spcPts val="0"/>
              </a:spcAft>
              <a:buClr>
                <a:srgbClr val="000000"/>
              </a:buClr>
              <a:buSzPts val="1800"/>
              <a:buFont typeface="Arial"/>
              <a:buChar char="•"/>
            </a:pPr>
            <a:r>
              <a:rPr b="0" lang="en-US" sz="1800" strike="noStrike">
                <a:solidFill>
                  <a:srgbClr val="000000"/>
                </a:solidFill>
                <a:latin typeface="Calibri"/>
                <a:ea typeface="Calibri"/>
                <a:cs typeface="Calibri"/>
                <a:sym typeface="Calibri"/>
              </a:rPr>
              <a:t>The higher the latency, a noticeable and unnatural </a:t>
            </a:r>
            <a:r>
              <a:rPr b="1" lang="en-US" sz="1800" strike="noStrike">
                <a:solidFill>
                  <a:srgbClr val="000000"/>
                </a:solidFill>
                <a:latin typeface="Calibri"/>
                <a:ea typeface="Calibri"/>
                <a:cs typeface="Calibri"/>
                <a:sym typeface="Calibri"/>
              </a:rPr>
              <a:t>lag</a:t>
            </a:r>
            <a:r>
              <a:rPr b="0" lang="en-US" sz="1800" strike="noStrike">
                <a:solidFill>
                  <a:srgbClr val="000000"/>
                </a:solidFill>
                <a:latin typeface="Calibri"/>
                <a:ea typeface="Calibri"/>
                <a:cs typeface="Calibri"/>
                <a:sym typeface="Calibri"/>
              </a:rPr>
              <a:t> may set in, consequently causing simulation sickness for the user. </a:t>
            </a:r>
            <a:endParaRPr b="0" sz="1800"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None/>
            </a:pPr>
            <a:r>
              <a:rPr b="1" lang="en-US" sz="1800" strike="noStrike">
                <a:solidFill>
                  <a:srgbClr val="000000"/>
                </a:solidFill>
                <a:latin typeface="Calibri"/>
                <a:ea typeface="Calibri"/>
                <a:cs typeface="Calibri"/>
                <a:sym typeface="Calibri"/>
              </a:rPr>
              <a:t>4- Audio</a:t>
            </a:r>
            <a:endParaRPr b="0" sz="1800" strike="noStrike">
              <a:solidFill>
                <a:schemeClr val="dk1"/>
              </a:solidFill>
              <a:latin typeface="Arial"/>
              <a:ea typeface="Arial"/>
              <a:cs typeface="Arial"/>
              <a:sym typeface="Arial"/>
            </a:endParaRPr>
          </a:p>
          <a:p>
            <a:pPr indent="-342000" lvl="0" marL="343080" marR="0" rtl="0" algn="l">
              <a:lnSpc>
                <a:spcPct val="100000"/>
              </a:lnSpc>
              <a:spcBef>
                <a:spcPts val="320"/>
              </a:spcBef>
              <a:spcAft>
                <a:spcPts val="0"/>
              </a:spcAft>
              <a:buClr>
                <a:srgbClr val="000000"/>
              </a:buClr>
              <a:buSzPts val="1800"/>
              <a:buFont typeface="Arial"/>
              <a:buChar char="•"/>
            </a:pPr>
            <a:r>
              <a:rPr b="0" lang="en-US" sz="1800" strike="noStrike">
                <a:solidFill>
                  <a:srgbClr val="000000"/>
                </a:solidFill>
                <a:latin typeface="Calibri"/>
                <a:ea typeface="Calibri"/>
                <a:cs typeface="Calibri"/>
                <a:sym typeface="Calibri"/>
              </a:rPr>
              <a:t>Virtual reality audio may not be as technically-complex as the visual components, however, it is an equally important component to stimulate a user’s senses and achieve immersion. </a:t>
            </a:r>
            <a:endParaRPr b="0" sz="1800" strike="noStrike">
              <a:solidFill>
                <a:schemeClr val="dk1"/>
              </a:solidFill>
              <a:latin typeface="Arial"/>
              <a:ea typeface="Arial"/>
              <a:cs typeface="Arial"/>
              <a:sym typeface="Arial"/>
            </a:endParaRPr>
          </a:p>
          <a:p>
            <a:pPr indent="0" lvl="0" marL="0" marR="0" rtl="0" algn="l">
              <a:lnSpc>
                <a:spcPct val="100000"/>
              </a:lnSpc>
              <a:spcBef>
                <a:spcPts val="320"/>
              </a:spcBef>
              <a:spcAft>
                <a:spcPts val="0"/>
              </a:spcAft>
              <a:buNone/>
            </a:pPr>
            <a:r>
              <a:t/>
            </a:r>
            <a:endParaRPr b="0" sz="1800"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2"/>
          <p:cNvSpPr/>
          <p:nvPr/>
        </p:nvSpPr>
        <p:spPr>
          <a:xfrm>
            <a:off x="457200" y="274680"/>
            <a:ext cx="8228520" cy="5608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2400" strike="noStrike">
                <a:solidFill>
                  <a:srgbClr val="000000"/>
                </a:solidFill>
                <a:latin typeface="Calibri"/>
                <a:ea typeface="Calibri"/>
                <a:cs typeface="Calibri"/>
                <a:sym typeface="Calibri"/>
              </a:rPr>
              <a:t>Concepts to Understand How Virtual Reality Headsets Work (4)</a:t>
            </a:r>
            <a:endParaRPr b="0" sz="2400" strike="noStrike">
              <a:solidFill>
                <a:schemeClr val="dk1"/>
              </a:solidFill>
              <a:latin typeface="Arial"/>
              <a:ea typeface="Arial"/>
              <a:cs typeface="Arial"/>
              <a:sym typeface="Arial"/>
            </a:endParaRPr>
          </a:p>
        </p:txBody>
      </p:sp>
      <p:sp>
        <p:nvSpPr>
          <p:cNvPr id="871" name="Google Shape;871;p52"/>
          <p:cNvSpPr/>
          <p:nvPr/>
        </p:nvSpPr>
        <p:spPr>
          <a:xfrm>
            <a:off x="457200" y="908640"/>
            <a:ext cx="8228520" cy="575964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1" lang="en-US" sz="2800" strike="noStrike">
                <a:solidFill>
                  <a:srgbClr val="000000"/>
                </a:solidFill>
                <a:latin typeface="Calibri"/>
                <a:ea typeface="Calibri"/>
                <a:cs typeface="Calibri"/>
                <a:sym typeface="Calibri"/>
              </a:rPr>
              <a:t>5- Tracking</a:t>
            </a:r>
            <a:endParaRPr b="0" sz="2800" strike="noStrike">
              <a:solidFill>
                <a:schemeClr val="dk1"/>
              </a:solidFill>
              <a:latin typeface="Arial"/>
              <a:ea typeface="Arial"/>
              <a:cs typeface="Arial"/>
              <a:sym typeface="Arial"/>
            </a:endParaRPr>
          </a:p>
          <a:p>
            <a:pPr indent="-342000" lvl="0" marL="343080" marR="0" rtl="0" algn="l">
              <a:lnSpc>
                <a:spcPct val="100000"/>
              </a:lnSpc>
              <a:spcBef>
                <a:spcPts val="561"/>
              </a:spcBef>
              <a:spcAft>
                <a:spcPts val="0"/>
              </a:spcAft>
              <a:buClr>
                <a:srgbClr val="000000"/>
              </a:buClr>
              <a:buSzPts val="2800"/>
              <a:buFont typeface="Arial"/>
              <a:buChar char="•"/>
            </a:pPr>
            <a:r>
              <a:rPr b="0" lang="en-US" sz="2800" strike="noStrike">
                <a:solidFill>
                  <a:srgbClr val="000000"/>
                </a:solidFill>
                <a:latin typeface="Calibri"/>
                <a:ea typeface="Calibri"/>
                <a:cs typeface="Calibri"/>
                <a:sym typeface="Calibri"/>
              </a:rPr>
              <a:t>Tracking handles the vital task of understanding a user’s movements and then acting upon them accordingly to maintain full immersion in virtual reality. Below, we explore the three of the main types of virtual reality tracking:</a:t>
            </a:r>
            <a:endParaRPr b="0" sz="2800" strike="noStrike">
              <a:solidFill>
                <a:schemeClr val="dk1"/>
              </a:solidFill>
              <a:latin typeface="Arial"/>
              <a:ea typeface="Arial"/>
              <a:cs typeface="Arial"/>
              <a:sym typeface="Arial"/>
            </a:endParaRPr>
          </a:p>
          <a:p>
            <a:pPr indent="-284760" lvl="1" marL="743040" marR="0" rtl="0" algn="l">
              <a:lnSpc>
                <a:spcPct val="100000"/>
              </a:lnSpc>
              <a:spcBef>
                <a:spcPts val="641"/>
              </a:spcBef>
              <a:spcAft>
                <a:spcPts val="0"/>
              </a:spcAft>
              <a:buClr>
                <a:srgbClr val="000000"/>
              </a:buClr>
              <a:buSzPts val="3200"/>
              <a:buFont typeface="Calibri"/>
              <a:buAutoNum type="alphaUcPeriod"/>
            </a:pPr>
            <a:r>
              <a:rPr b="1" i="0" lang="en-US" sz="3200" u="none" cap="none" strike="noStrike">
                <a:solidFill>
                  <a:srgbClr val="000000"/>
                </a:solidFill>
                <a:latin typeface="Calibri"/>
                <a:ea typeface="Calibri"/>
                <a:cs typeface="Calibri"/>
                <a:sym typeface="Calibri"/>
              </a:rPr>
              <a:t>Head Tracking </a:t>
            </a:r>
            <a:endParaRPr b="0" i="0" sz="3200" u="none" cap="none" strike="noStrike">
              <a:solidFill>
                <a:schemeClr val="dk1"/>
              </a:solidFill>
              <a:latin typeface="Arial"/>
              <a:ea typeface="Arial"/>
              <a:cs typeface="Arial"/>
              <a:sym typeface="Arial"/>
            </a:endParaRPr>
          </a:p>
          <a:p>
            <a:pPr indent="-284760" lvl="1" marL="743040" marR="0" rtl="0" algn="l">
              <a:lnSpc>
                <a:spcPct val="100000"/>
              </a:lnSpc>
              <a:spcBef>
                <a:spcPts val="641"/>
              </a:spcBef>
              <a:spcAft>
                <a:spcPts val="0"/>
              </a:spcAft>
              <a:buClr>
                <a:srgbClr val="000000"/>
              </a:buClr>
              <a:buSzPts val="3200"/>
              <a:buFont typeface="Calibri"/>
              <a:buAutoNum type="alphaUcPeriod"/>
            </a:pPr>
            <a:r>
              <a:rPr b="1" i="0" lang="en-US" sz="3200" u="none" cap="none" strike="noStrike">
                <a:solidFill>
                  <a:srgbClr val="000000"/>
                </a:solidFill>
                <a:latin typeface="Calibri"/>
                <a:ea typeface="Calibri"/>
                <a:cs typeface="Calibri"/>
                <a:sym typeface="Calibri"/>
              </a:rPr>
              <a:t>Motion Tracking</a:t>
            </a:r>
            <a:endParaRPr b="0" i="0" sz="3200" u="none" cap="none" strike="noStrike">
              <a:solidFill>
                <a:schemeClr val="dk1"/>
              </a:solidFill>
              <a:latin typeface="Arial"/>
              <a:ea typeface="Arial"/>
              <a:cs typeface="Arial"/>
              <a:sym typeface="Arial"/>
            </a:endParaRPr>
          </a:p>
          <a:p>
            <a:pPr indent="-284760" lvl="1" marL="743040" marR="0" rtl="0" algn="l">
              <a:lnSpc>
                <a:spcPct val="100000"/>
              </a:lnSpc>
              <a:spcBef>
                <a:spcPts val="641"/>
              </a:spcBef>
              <a:spcAft>
                <a:spcPts val="0"/>
              </a:spcAft>
              <a:buClr>
                <a:srgbClr val="000000"/>
              </a:buClr>
              <a:buSzPts val="3200"/>
              <a:buFont typeface="Calibri"/>
              <a:buAutoNum type="alphaUcPeriod"/>
            </a:pPr>
            <a:r>
              <a:rPr b="1" i="0" lang="en-US" sz="3200" u="none" cap="none" strike="noStrike">
                <a:solidFill>
                  <a:srgbClr val="000000"/>
                </a:solidFill>
                <a:latin typeface="Calibri"/>
                <a:ea typeface="Calibri"/>
                <a:cs typeface="Calibri"/>
                <a:sym typeface="Calibri"/>
              </a:rPr>
              <a:t>Eye Tracking</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561"/>
              </a:spcBef>
              <a:spcAft>
                <a:spcPts val="0"/>
              </a:spcAft>
              <a:buNone/>
            </a:pPr>
            <a:r>
              <a:t/>
            </a:r>
            <a:endParaRPr b="0" sz="3200"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3"/>
          <p:cNvSpPr/>
          <p:nvPr/>
        </p:nvSpPr>
        <p:spPr>
          <a:xfrm>
            <a:off x="457200" y="274680"/>
            <a:ext cx="8228520" cy="84888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r>
              <a:rPr b="1" lang="en-US" sz="4400" strike="noStrike">
                <a:solidFill>
                  <a:srgbClr val="000000"/>
                </a:solidFill>
                <a:latin typeface="Calibri"/>
                <a:ea typeface="Calibri"/>
                <a:cs typeface="Calibri"/>
                <a:sym typeface="Calibri"/>
              </a:rPr>
              <a:t>A - Head Tracking </a:t>
            </a:r>
            <a:endParaRPr b="0" sz="4400" strike="noStrike">
              <a:solidFill>
                <a:schemeClr val="dk1"/>
              </a:solidFill>
              <a:latin typeface="Arial"/>
              <a:ea typeface="Arial"/>
              <a:cs typeface="Arial"/>
              <a:sym typeface="Arial"/>
            </a:endParaRPr>
          </a:p>
        </p:txBody>
      </p:sp>
      <p:sp>
        <p:nvSpPr>
          <p:cNvPr id="877" name="Google Shape;877;p53"/>
          <p:cNvSpPr/>
          <p:nvPr/>
        </p:nvSpPr>
        <p:spPr>
          <a:xfrm>
            <a:off x="457200" y="1196640"/>
            <a:ext cx="8228520" cy="3815280"/>
          </a:xfrm>
          <a:prstGeom prst="rect">
            <a:avLst/>
          </a:prstGeom>
          <a:noFill/>
          <a:ln>
            <a:noFill/>
          </a:ln>
        </p:spPr>
        <p:txBody>
          <a:bodyPr anchorCtr="0" anchor="t" bIns="45000" lIns="90000" spcFirstLastPara="1" rIns="90000" wrap="square" tIns="45000">
            <a:noAutofit/>
          </a:bodyPr>
          <a:lstStyle/>
          <a:p>
            <a:pPr indent="-342000" lvl="0" marL="343080" marR="0" rtl="0" algn="l">
              <a:lnSpc>
                <a:spcPct val="100000"/>
              </a:lnSpc>
              <a:spcBef>
                <a:spcPts val="0"/>
              </a:spcBef>
              <a:spcAft>
                <a:spcPts val="0"/>
              </a:spcAft>
              <a:buClr>
                <a:srgbClr val="000000"/>
              </a:buClr>
              <a:buSzPts val="1800"/>
              <a:buFont typeface="Arial"/>
              <a:buChar char="•"/>
            </a:pPr>
            <a:r>
              <a:rPr b="0" lang="en-US" sz="1800" strike="noStrike">
                <a:solidFill>
                  <a:srgbClr val="000000"/>
                </a:solidFill>
                <a:latin typeface="Calibri"/>
                <a:ea typeface="Calibri"/>
                <a:cs typeface="Calibri"/>
                <a:sym typeface="Calibri"/>
              </a:rPr>
              <a:t>Head tracking refers to the way in which the view in front of you will shift as you look up, down and side-to-side. </a:t>
            </a:r>
            <a:endParaRPr b="0" sz="1800" strike="noStrike">
              <a:solidFill>
                <a:schemeClr val="dk1"/>
              </a:solidFill>
              <a:latin typeface="Arial"/>
              <a:ea typeface="Arial"/>
              <a:cs typeface="Arial"/>
              <a:sym typeface="Arial"/>
            </a:endParaRPr>
          </a:p>
          <a:p>
            <a:pPr indent="-342000" lvl="0" marL="343080" marR="0" rtl="0" algn="l">
              <a:lnSpc>
                <a:spcPct val="100000"/>
              </a:lnSpc>
              <a:spcBef>
                <a:spcPts val="360"/>
              </a:spcBef>
              <a:spcAft>
                <a:spcPts val="0"/>
              </a:spcAft>
              <a:buClr>
                <a:srgbClr val="000000"/>
              </a:buClr>
              <a:buSzPts val="1800"/>
              <a:buFont typeface="Arial"/>
              <a:buChar char="•"/>
            </a:pPr>
            <a:r>
              <a:rPr b="1" lang="en-US" sz="1800" strike="noStrike">
                <a:solidFill>
                  <a:srgbClr val="000000"/>
                </a:solidFill>
                <a:latin typeface="Calibri"/>
                <a:ea typeface="Calibri"/>
                <a:cs typeface="Calibri"/>
                <a:sym typeface="Calibri"/>
              </a:rPr>
              <a:t>Six degrees of freedom</a:t>
            </a:r>
            <a:r>
              <a:rPr b="0" lang="en-US" sz="1800" strike="noStrike">
                <a:solidFill>
                  <a:srgbClr val="000000"/>
                </a:solidFill>
                <a:latin typeface="Calibri"/>
                <a:ea typeface="Calibri"/>
                <a:cs typeface="Calibri"/>
                <a:sym typeface="Calibri"/>
              </a:rPr>
              <a:t> (</a:t>
            </a:r>
            <a:r>
              <a:rPr b="1" lang="en-US" sz="1800" strike="noStrike">
                <a:solidFill>
                  <a:srgbClr val="000000"/>
                </a:solidFill>
                <a:latin typeface="Calibri"/>
                <a:ea typeface="Calibri"/>
                <a:cs typeface="Calibri"/>
                <a:sym typeface="Calibri"/>
              </a:rPr>
              <a:t>6DoF</a:t>
            </a:r>
            <a:r>
              <a:rPr b="0" lang="en-US" sz="1800" strike="noStrike">
                <a:solidFill>
                  <a:srgbClr val="000000"/>
                </a:solidFill>
                <a:latin typeface="Calibri"/>
                <a:ea typeface="Calibri"/>
                <a:cs typeface="Calibri"/>
                <a:sym typeface="Calibri"/>
              </a:rPr>
              <a:t>) refers to the freedom of movement of a </a:t>
            </a:r>
            <a:r>
              <a:rPr b="0" lang="en-US" sz="1800" u="sng" strike="noStrike">
                <a:solidFill>
                  <a:srgbClr val="0000FF"/>
                </a:solidFill>
                <a:latin typeface="Calibri"/>
                <a:ea typeface="Calibri"/>
                <a:cs typeface="Calibri"/>
                <a:sym typeface="Calibri"/>
                <a:hlinkClick r:id="rId3">
                  <a:extLst>
                    <a:ext uri="{A12FA001-AC4F-418D-AE19-62706E023703}">
                      <ahyp:hlinkClr val="tx"/>
                    </a:ext>
                  </a:extLst>
                </a:hlinkClick>
              </a:rPr>
              <a:t>rigid body</a:t>
            </a:r>
            <a:r>
              <a:rPr b="0" lang="en-US" sz="1800" strike="noStrike">
                <a:solidFill>
                  <a:srgbClr val="000000"/>
                </a:solidFill>
                <a:latin typeface="Calibri"/>
                <a:ea typeface="Calibri"/>
                <a:cs typeface="Calibri"/>
                <a:sym typeface="Calibri"/>
              </a:rPr>
              <a:t> in </a:t>
            </a:r>
            <a:r>
              <a:rPr b="0" lang="en-US" sz="1800" u="sng" strike="noStrike">
                <a:solidFill>
                  <a:srgbClr val="0000FF"/>
                </a:solidFill>
                <a:latin typeface="Calibri"/>
                <a:ea typeface="Calibri"/>
                <a:cs typeface="Calibri"/>
                <a:sym typeface="Calibri"/>
                <a:hlinkClick r:id="rId4">
                  <a:extLst>
                    <a:ext uri="{A12FA001-AC4F-418D-AE19-62706E023703}">
                      <ahyp:hlinkClr val="tx"/>
                    </a:ext>
                  </a:extLst>
                </a:hlinkClick>
              </a:rPr>
              <a:t>three-dimensional space</a:t>
            </a:r>
            <a:r>
              <a:rPr b="0" lang="en-US" sz="1800" strike="noStrike">
                <a:solidFill>
                  <a:srgbClr val="000000"/>
                </a:solidFill>
                <a:latin typeface="Calibri"/>
                <a:ea typeface="Calibri"/>
                <a:cs typeface="Calibri"/>
                <a:sym typeface="Calibri"/>
              </a:rPr>
              <a:t>. Specifically, the body is free to change </a:t>
            </a:r>
            <a:r>
              <a:rPr b="0" lang="en-US" sz="1800" u="sng" strike="noStrike">
                <a:solidFill>
                  <a:srgbClr val="0000FF"/>
                </a:solidFill>
                <a:latin typeface="Calibri"/>
                <a:ea typeface="Calibri"/>
                <a:cs typeface="Calibri"/>
                <a:sym typeface="Calibri"/>
                <a:hlinkClick r:id="rId5">
                  <a:extLst>
                    <a:ext uri="{A12FA001-AC4F-418D-AE19-62706E023703}">
                      <ahyp:hlinkClr val="tx"/>
                    </a:ext>
                  </a:extLst>
                </a:hlinkClick>
              </a:rPr>
              <a:t>position</a:t>
            </a:r>
            <a:r>
              <a:rPr b="0" lang="en-US" sz="1800" strike="noStrike">
                <a:solidFill>
                  <a:srgbClr val="000000"/>
                </a:solidFill>
                <a:latin typeface="Calibri"/>
                <a:ea typeface="Calibri"/>
                <a:cs typeface="Calibri"/>
                <a:sym typeface="Calibri"/>
              </a:rPr>
              <a:t> as forward/backward (surge), up/down (heave), left/right (sway) </a:t>
            </a:r>
            <a:r>
              <a:rPr b="0" lang="en-US" sz="1800" u="sng" strike="noStrike">
                <a:solidFill>
                  <a:srgbClr val="0000FF"/>
                </a:solidFill>
                <a:latin typeface="Calibri"/>
                <a:ea typeface="Calibri"/>
                <a:cs typeface="Calibri"/>
                <a:sym typeface="Calibri"/>
                <a:hlinkClick r:id="rId6">
                  <a:extLst>
                    <a:ext uri="{A12FA001-AC4F-418D-AE19-62706E023703}">
                      <ahyp:hlinkClr val="tx"/>
                    </a:ext>
                  </a:extLst>
                </a:hlinkClick>
              </a:rPr>
              <a:t>translation</a:t>
            </a:r>
            <a:r>
              <a:rPr b="0" lang="en-US" sz="1800" strike="noStrike">
                <a:solidFill>
                  <a:srgbClr val="000000"/>
                </a:solidFill>
                <a:latin typeface="Calibri"/>
                <a:ea typeface="Calibri"/>
                <a:cs typeface="Calibri"/>
                <a:sym typeface="Calibri"/>
              </a:rPr>
              <a:t> in three </a:t>
            </a:r>
            <a:r>
              <a:rPr b="0" lang="en-US" sz="1800" u="sng" strike="noStrike">
                <a:solidFill>
                  <a:srgbClr val="0000FF"/>
                </a:solidFill>
                <a:latin typeface="Calibri"/>
                <a:ea typeface="Calibri"/>
                <a:cs typeface="Calibri"/>
                <a:sym typeface="Calibri"/>
                <a:hlinkClick r:id="rId7">
                  <a:extLst>
                    <a:ext uri="{A12FA001-AC4F-418D-AE19-62706E023703}">
                      <ahyp:hlinkClr val="tx"/>
                    </a:ext>
                  </a:extLst>
                </a:hlinkClick>
              </a:rPr>
              <a:t>perpendicular</a:t>
            </a:r>
            <a:r>
              <a:rPr b="0" lang="en-US" sz="1800" strike="noStrike">
                <a:solidFill>
                  <a:srgbClr val="000000"/>
                </a:solidFill>
                <a:latin typeface="Calibri"/>
                <a:ea typeface="Calibri"/>
                <a:cs typeface="Calibri"/>
                <a:sym typeface="Calibri"/>
              </a:rPr>
              <a:t> </a:t>
            </a:r>
            <a:r>
              <a:rPr b="0" lang="en-US" sz="1800" u="sng" strike="noStrike">
                <a:solidFill>
                  <a:srgbClr val="0000FF"/>
                </a:solidFill>
                <a:latin typeface="Calibri"/>
                <a:ea typeface="Calibri"/>
                <a:cs typeface="Calibri"/>
                <a:sym typeface="Calibri"/>
                <a:hlinkClick r:id="rId8">
                  <a:extLst>
                    <a:ext uri="{A12FA001-AC4F-418D-AE19-62706E023703}">
                      <ahyp:hlinkClr val="tx"/>
                    </a:ext>
                  </a:extLst>
                </a:hlinkClick>
              </a:rPr>
              <a:t>axes</a:t>
            </a:r>
            <a:r>
              <a:rPr b="0" lang="en-US" sz="1800" strike="noStrike">
                <a:solidFill>
                  <a:srgbClr val="000000"/>
                </a:solidFill>
                <a:latin typeface="Calibri"/>
                <a:ea typeface="Calibri"/>
                <a:cs typeface="Calibri"/>
                <a:sym typeface="Calibri"/>
              </a:rPr>
              <a:t>, combined with changes in </a:t>
            </a:r>
            <a:r>
              <a:rPr b="0" lang="en-US" sz="1800" u="sng" strike="noStrike">
                <a:solidFill>
                  <a:srgbClr val="0000FF"/>
                </a:solidFill>
                <a:latin typeface="Calibri"/>
                <a:ea typeface="Calibri"/>
                <a:cs typeface="Calibri"/>
                <a:sym typeface="Calibri"/>
                <a:hlinkClick r:id="rId9">
                  <a:extLst>
                    <a:ext uri="{A12FA001-AC4F-418D-AE19-62706E023703}">
                      <ahyp:hlinkClr val="tx"/>
                    </a:ext>
                  </a:extLst>
                </a:hlinkClick>
              </a:rPr>
              <a:t>orientation</a:t>
            </a:r>
            <a:r>
              <a:rPr b="0" lang="en-US" sz="1800" strike="noStrike">
                <a:solidFill>
                  <a:srgbClr val="000000"/>
                </a:solidFill>
                <a:latin typeface="Calibri"/>
                <a:ea typeface="Calibri"/>
                <a:cs typeface="Calibri"/>
                <a:sym typeface="Calibri"/>
              </a:rPr>
              <a:t> through </a:t>
            </a:r>
            <a:r>
              <a:rPr b="0" lang="en-US" sz="1800" u="sng" strike="noStrike">
                <a:solidFill>
                  <a:srgbClr val="0000FF"/>
                </a:solidFill>
                <a:latin typeface="Calibri"/>
                <a:ea typeface="Calibri"/>
                <a:cs typeface="Calibri"/>
                <a:sym typeface="Calibri"/>
                <a:hlinkClick r:id="rId10">
                  <a:extLst>
                    <a:ext uri="{A12FA001-AC4F-418D-AE19-62706E023703}">
                      <ahyp:hlinkClr val="tx"/>
                    </a:ext>
                  </a:extLst>
                </a:hlinkClick>
              </a:rPr>
              <a:t>rotation</a:t>
            </a:r>
            <a:r>
              <a:rPr b="0" lang="en-US" sz="1800" strike="noStrike">
                <a:solidFill>
                  <a:srgbClr val="000000"/>
                </a:solidFill>
                <a:latin typeface="Calibri"/>
                <a:ea typeface="Calibri"/>
                <a:cs typeface="Calibri"/>
                <a:sym typeface="Calibri"/>
              </a:rPr>
              <a:t> about three perpendicular axes, often termed yaw (normal axis), pitch (lateral axis), and roll (longitudinal axis).</a:t>
            </a:r>
            <a:endParaRPr b="0" sz="1800" strike="noStrike">
              <a:solidFill>
                <a:schemeClr val="dk1"/>
              </a:solidFill>
              <a:latin typeface="Arial"/>
              <a:ea typeface="Arial"/>
              <a:cs typeface="Arial"/>
              <a:sym typeface="Arial"/>
            </a:endParaRPr>
          </a:p>
          <a:p>
            <a:pPr indent="-342000" lvl="0" marL="343080" marR="0" rtl="0" algn="l">
              <a:lnSpc>
                <a:spcPct val="100000"/>
              </a:lnSpc>
              <a:spcBef>
                <a:spcPts val="360"/>
              </a:spcBef>
              <a:spcAft>
                <a:spcPts val="0"/>
              </a:spcAft>
              <a:buClr>
                <a:srgbClr val="000000"/>
              </a:buClr>
              <a:buSzPts val="1800"/>
              <a:buFont typeface="Arial"/>
              <a:buChar char="•"/>
            </a:pPr>
            <a:r>
              <a:rPr b="0" lang="en-US" sz="1800" strike="noStrike">
                <a:solidFill>
                  <a:srgbClr val="000000"/>
                </a:solidFill>
                <a:latin typeface="Calibri"/>
                <a:ea typeface="Calibri"/>
                <a:cs typeface="Calibri"/>
                <a:sym typeface="Calibri"/>
              </a:rPr>
              <a:t>Head tracking utilizes a series of sensors which includes:</a:t>
            </a:r>
            <a:endParaRPr b="0" sz="1800" strike="noStrike">
              <a:solidFill>
                <a:schemeClr val="dk1"/>
              </a:solidFill>
              <a:latin typeface="Arial"/>
              <a:ea typeface="Arial"/>
              <a:cs typeface="Arial"/>
              <a:sym typeface="Arial"/>
            </a:endParaRPr>
          </a:p>
          <a:p>
            <a:pPr indent="-284760" lvl="1" marL="743040" marR="0" rtl="0" algn="l">
              <a:lnSpc>
                <a:spcPct val="100000"/>
              </a:lnSpc>
              <a:spcBef>
                <a:spcPts val="32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 a gyroscope, accelerometer, and magnetometer. </a:t>
            </a:r>
            <a:endParaRPr b="0" i="0" sz="1600" u="none" cap="none" strike="noStrike">
              <a:solidFill>
                <a:schemeClr val="dk1"/>
              </a:solidFill>
              <a:latin typeface="Arial"/>
              <a:ea typeface="Arial"/>
              <a:cs typeface="Arial"/>
              <a:sym typeface="Arial"/>
            </a:endParaRPr>
          </a:p>
          <a:p>
            <a:pPr indent="-342000" lvl="0" marL="343080" marR="0" rtl="0" algn="l">
              <a:lnSpc>
                <a:spcPct val="100000"/>
              </a:lnSpc>
              <a:spcBef>
                <a:spcPts val="360"/>
              </a:spcBef>
              <a:spcAft>
                <a:spcPts val="0"/>
              </a:spcAft>
              <a:buClr>
                <a:srgbClr val="000000"/>
              </a:buClr>
              <a:buSzPts val="1800"/>
              <a:buFont typeface="Arial"/>
              <a:buChar char="•"/>
            </a:pPr>
            <a:r>
              <a:rPr b="0" lang="en-US" sz="1800" strike="noStrike">
                <a:solidFill>
                  <a:srgbClr val="000000"/>
                </a:solidFill>
                <a:latin typeface="Calibri"/>
                <a:ea typeface="Calibri"/>
                <a:cs typeface="Calibri"/>
                <a:sym typeface="Calibri"/>
              </a:rPr>
              <a:t>Head-tracking technology must be low latency in order to be effective. Anything above 50ms will cause a lag between the headset movement and virtual reality environment changes. </a:t>
            </a:r>
            <a:endParaRPr b="0" sz="1800" strike="noStrike">
              <a:solidFill>
                <a:schemeClr val="dk1"/>
              </a:solidFill>
              <a:latin typeface="Arial"/>
              <a:ea typeface="Arial"/>
              <a:cs typeface="Arial"/>
              <a:sym typeface="Arial"/>
            </a:endParaRPr>
          </a:p>
        </p:txBody>
      </p:sp>
      <p:pic>
        <p:nvPicPr>
          <p:cNvPr descr="Virtual Reality Head Tracking" id="878" name="Google Shape;878;p53"/>
          <p:cNvPicPr preferRelativeResize="0"/>
          <p:nvPr/>
        </p:nvPicPr>
        <p:blipFill rotWithShape="1">
          <a:blip r:embed="rId11">
            <a:alphaModFix/>
          </a:blip>
          <a:srcRect b="0" l="0" r="0" t="0"/>
          <a:stretch/>
        </p:blipFill>
        <p:spPr>
          <a:xfrm>
            <a:off x="5148000" y="5284800"/>
            <a:ext cx="3360240" cy="1407960"/>
          </a:xfrm>
          <a:prstGeom prst="rect">
            <a:avLst/>
          </a:prstGeom>
          <a:noFill/>
          <a:ln>
            <a:noFill/>
          </a:ln>
        </p:spPr>
      </p:pic>
      <p:pic>
        <p:nvPicPr>
          <p:cNvPr descr="https://upload.wikimedia.org/wikipedia/commons/thumb/f/fa/6DOF_en.jpg/330px-6DOF_en.jpg" id="879" name="Google Shape;879;p53"/>
          <p:cNvPicPr preferRelativeResize="0"/>
          <p:nvPr/>
        </p:nvPicPr>
        <p:blipFill rotWithShape="1">
          <a:blip r:embed="rId12">
            <a:alphaModFix/>
          </a:blip>
          <a:srcRect b="0" l="0" r="0" t="0"/>
          <a:stretch/>
        </p:blipFill>
        <p:spPr>
          <a:xfrm>
            <a:off x="1403640" y="5251680"/>
            <a:ext cx="2181960" cy="144108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54"/>
          <p:cNvSpPr/>
          <p:nvPr/>
        </p:nvSpPr>
        <p:spPr>
          <a:xfrm>
            <a:off x="457200" y="274680"/>
            <a:ext cx="8228520" cy="488880"/>
          </a:xfrm>
          <a:prstGeom prst="rect">
            <a:avLst/>
          </a:prstGeom>
          <a:noFill/>
          <a:ln>
            <a:noFill/>
          </a:ln>
        </p:spPr>
        <p:txBody>
          <a:bodyPr anchorCtr="0" anchor="ctr" bIns="45000" lIns="90000" spcFirstLastPara="1" rIns="90000" wrap="square" tIns="45000">
            <a:normAutofit/>
          </a:bodyPr>
          <a:lstStyle/>
          <a:p>
            <a:pPr indent="0" lvl="0" marL="0" marR="0" rtl="0" algn="ctr">
              <a:lnSpc>
                <a:spcPct val="80000"/>
              </a:lnSpc>
              <a:spcBef>
                <a:spcPts val="0"/>
              </a:spcBef>
              <a:spcAft>
                <a:spcPts val="0"/>
              </a:spcAft>
              <a:buNone/>
            </a:pPr>
            <a:r>
              <a:rPr b="0" lang="en-US" sz="3058" strike="noStrike">
                <a:solidFill>
                  <a:srgbClr val="000000"/>
                </a:solidFill>
                <a:latin typeface="Calibri"/>
                <a:ea typeface="Calibri"/>
                <a:cs typeface="Calibri"/>
                <a:sym typeface="Calibri"/>
              </a:rPr>
              <a:t>B- </a:t>
            </a:r>
            <a:r>
              <a:rPr b="1" lang="en-US" sz="3058" strike="noStrike">
                <a:solidFill>
                  <a:srgbClr val="000000"/>
                </a:solidFill>
                <a:latin typeface="Calibri"/>
                <a:ea typeface="Calibri"/>
                <a:cs typeface="Calibri"/>
                <a:sym typeface="Calibri"/>
              </a:rPr>
              <a:t>Motion Tracking</a:t>
            </a:r>
            <a:endParaRPr b="0" sz="3058" strike="noStrike">
              <a:solidFill>
                <a:schemeClr val="dk1"/>
              </a:solidFill>
              <a:latin typeface="Arial"/>
              <a:ea typeface="Arial"/>
              <a:cs typeface="Arial"/>
              <a:sym typeface="Arial"/>
            </a:endParaRPr>
          </a:p>
        </p:txBody>
      </p:sp>
      <p:sp>
        <p:nvSpPr>
          <p:cNvPr id="885" name="Google Shape;885;p54"/>
          <p:cNvSpPr/>
          <p:nvPr/>
        </p:nvSpPr>
        <p:spPr>
          <a:xfrm>
            <a:off x="457200" y="908640"/>
            <a:ext cx="8228520" cy="309528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90000"/>
              </a:lnSpc>
              <a:spcBef>
                <a:spcPts val="0"/>
              </a:spcBef>
              <a:spcAft>
                <a:spcPts val="0"/>
              </a:spcAft>
              <a:buClr>
                <a:srgbClr val="000000"/>
              </a:buClr>
              <a:buSzPts val="2000"/>
              <a:buFont typeface="Arial"/>
              <a:buChar char="•"/>
            </a:pPr>
            <a:r>
              <a:rPr b="0" lang="en-US" sz="2000" strike="noStrike">
                <a:solidFill>
                  <a:srgbClr val="000000"/>
                </a:solidFill>
                <a:latin typeface="Calibri"/>
                <a:ea typeface="Calibri"/>
                <a:cs typeface="Calibri"/>
                <a:sym typeface="Calibri"/>
              </a:rPr>
              <a:t>Motion tracking is the way in which you view and interact with your own body (e.g. hands, movements, etc). One of the most natural motion-related acts is to want to be able to see your own hands (virtually) in front of you. To do this, virtual reality input accessories such as gloves can be used. Other motion tracking devices such as wireless controllers, joysticks, treadmills, and motion platforms are now being used to supplement the headset and provide an even more immersive experience. Many of these input accessories utilize sensors to detect gestures such as pointing and waving. Virtual reality systems such as HTC’s Vive headset, utilize base stations to track the sensors from the headset and controllers. </a:t>
            </a:r>
            <a:endParaRPr b="0" sz="2000" strike="noStrike">
              <a:solidFill>
                <a:schemeClr val="dk1"/>
              </a:solidFill>
              <a:latin typeface="Arial"/>
              <a:ea typeface="Arial"/>
              <a:cs typeface="Arial"/>
              <a:sym typeface="Arial"/>
            </a:endParaRPr>
          </a:p>
          <a:p>
            <a:pPr indent="0" lvl="0" marL="0" marR="0" rtl="0" algn="l">
              <a:lnSpc>
                <a:spcPct val="90000"/>
              </a:lnSpc>
              <a:spcBef>
                <a:spcPts val="641"/>
              </a:spcBef>
              <a:spcAft>
                <a:spcPts val="0"/>
              </a:spcAft>
              <a:buNone/>
            </a:pPr>
            <a:r>
              <a:t/>
            </a:r>
            <a:endParaRPr b="0" sz="2000" strike="noStrike">
              <a:solidFill>
                <a:schemeClr val="dk1"/>
              </a:solidFill>
              <a:latin typeface="Arial"/>
              <a:ea typeface="Arial"/>
              <a:cs typeface="Arial"/>
              <a:sym typeface="Arial"/>
            </a:endParaRPr>
          </a:p>
        </p:txBody>
      </p:sp>
      <p:pic>
        <p:nvPicPr>
          <p:cNvPr descr="Virtual Reality Motion Tracking" id="886" name="Google Shape;886;p54"/>
          <p:cNvPicPr preferRelativeResize="0"/>
          <p:nvPr/>
        </p:nvPicPr>
        <p:blipFill rotWithShape="1">
          <a:blip r:embed="rId3">
            <a:alphaModFix/>
          </a:blip>
          <a:srcRect b="0" l="0" r="0" t="0"/>
          <a:stretch/>
        </p:blipFill>
        <p:spPr>
          <a:xfrm>
            <a:off x="2498760" y="3933000"/>
            <a:ext cx="3898800" cy="292392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5"/>
          <p:cNvSpPr/>
          <p:nvPr/>
        </p:nvSpPr>
        <p:spPr>
          <a:xfrm>
            <a:off x="457200" y="274680"/>
            <a:ext cx="8228520" cy="488880"/>
          </a:xfrm>
          <a:prstGeom prst="rect">
            <a:avLst/>
          </a:prstGeom>
          <a:noFill/>
          <a:ln>
            <a:noFill/>
          </a:ln>
        </p:spPr>
        <p:txBody>
          <a:bodyPr anchorCtr="0" anchor="ctr" bIns="45000" lIns="90000" spcFirstLastPara="1" rIns="90000" wrap="square" tIns="45000">
            <a:normAutofit/>
          </a:bodyPr>
          <a:lstStyle/>
          <a:p>
            <a:pPr indent="0" lvl="0" marL="0" marR="0" rtl="0" algn="ctr">
              <a:lnSpc>
                <a:spcPct val="80000"/>
              </a:lnSpc>
              <a:spcBef>
                <a:spcPts val="0"/>
              </a:spcBef>
              <a:spcAft>
                <a:spcPts val="0"/>
              </a:spcAft>
              <a:buNone/>
            </a:pPr>
            <a:r>
              <a:rPr b="0" lang="en-US" sz="3058" strike="noStrike">
                <a:solidFill>
                  <a:srgbClr val="000000"/>
                </a:solidFill>
                <a:latin typeface="Calibri"/>
                <a:ea typeface="Calibri"/>
                <a:cs typeface="Calibri"/>
                <a:sym typeface="Calibri"/>
              </a:rPr>
              <a:t>C- </a:t>
            </a:r>
            <a:r>
              <a:rPr b="1" lang="en-US" sz="3058" strike="noStrike">
                <a:solidFill>
                  <a:srgbClr val="000000"/>
                </a:solidFill>
                <a:latin typeface="Calibri"/>
                <a:ea typeface="Calibri"/>
                <a:cs typeface="Calibri"/>
                <a:sym typeface="Calibri"/>
              </a:rPr>
              <a:t>Eye Tracking</a:t>
            </a:r>
            <a:endParaRPr b="0" sz="3058" strike="noStrike">
              <a:solidFill>
                <a:schemeClr val="dk1"/>
              </a:solidFill>
              <a:latin typeface="Arial"/>
              <a:ea typeface="Arial"/>
              <a:cs typeface="Arial"/>
              <a:sym typeface="Arial"/>
            </a:endParaRPr>
          </a:p>
        </p:txBody>
      </p:sp>
      <p:sp>
        <p:nvSpPr>
          <p:cNvPr id="892" name="Google Shape;892;p55"/>
          <p:cNvSpPr/>
          <p:nvPr/>
        </p:nvSpPr>
        <p:spPr>
          <a:xfrm>
            <a:off x="457200" y="908640"/>
            <a:ext cx="8228520" cy="3095280"/>
          </a:xfrm>
          <a:prstGeom prst="rect">
            <a:avLst/>
          </a:prstGeom>
          <a:noFill/>
          <a:ln>
            <a:noFill/>
          </a:ln>
        </p:spPr>
        <p:txBody>
          <a:bodyPr anchorCtr="0" anchor="t" bIns="45000" lIns="90000" spcFirstLastPara="1" rIns="90000" wrap="square" tIns="45000">
            <a:normAutofit/>
          </a:bodyPr>
          <a:lstStyle/>
          <a:p>
            <a:pPr indent="-342000" lvl="0" marL="343080" marR="0" rtl="0" algn="l">
              <a:lnSpc>
                <a:spcPct val="90000"/>
              </a:lnSpc>
              <a:spcBef>
                <a:spcPts val="0"/>
              </a:spcBef>
              <a:spcAft>
                <a:spcPts val="0"/>
              </a:spcAft>
              <a:buClr>
                <a:srgbClr val="000000"/>
              </a:buClr>
              <a:buSzPts val="2000"/>
              <a:buFont typeface="Arial"/>
              <a:buChar char="•"/>
            </a:pPr>
            <a:r>
              <a:rPr b="0" lang="en-US" sz="2000" strike="noStrike">
                <a:solidFill>
                  <a:srgbClr val="000000"/>
                </a:solidFill>
                <a:latin typeface="Calibri"/>
                <a:ea typeface="Calibri"/>
                <a:cs typeface="Calibri"/>
                <a:sym typeface="Calibri"/>
              </a:rPr>
              <a:t>Eye tracking technology is still maturing, however, it may be one of the most important missing pieces to complete the virtual reality full immersion puzzle. Eye tracking involves tracking the human eyes via an infrared sensor that monitors your eye movement inside the headset. The main advantage to this type of tracking is that depth of field (i.e. distance) becomes much more realistic. In a virtual reality headset, the objects that our eyes focus on, need to look as life-like as possible. Without eye tracking, everything remains in focus as you move your eyes - but not your head - around a scene, thus causing a greater likeliness of simulation sickness. </a:t>
            </a:r>
            <a:endParaRPr b="0" sz="2000" strike="noStrike">
              <a:solidFill>
                <a:schemeClr val="dk1"/>
              </a:solidFill>
              <a:latin typeface="Arial"/>
              <a:ea typeface="Arial"/>
              <a:cs typeface="Arial"/>
              <a:sym typeface="Arial"/>
            </a:endParaRPr>
          </a:p>
        </p:txBody>
      </p:sp>
      <p:pic>
        <p:nvPicPr>
          <p:cNvPr descr="Virtual Reality Eye Tracking" id="893" name="Google Shape;893;p55"/>
          <p:cNvPicPr preferRelativeResize="0"/>
          <p:nvPr/>
        </p:nvPicPr>
        <p:blipFill rotWithShape="1">
          <a:blip r:embed="rId3">
            <a:alphaModFix/>
          </a:blip>
          <a:srcRect b="0" l="0" r="0" t="0"/>
          <a:stretch/>
        </p:blipFill>
        <p:spPr>
          <a:xfrm>
            <a:off x="2843640" y="3933000"/>
            <a:ext cx="3671280" cy="275328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6"/>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dk1"/>
              </a:buClr>
              <a:buSzPts val="4400"/>
              <a:buFont typeface="Arial"/>
              <a:buNone/>
            </a:pPr>
            <a:r>
              <a:rPr lang="en-US"/>
              <a:t>Web XR</a:t>
            </a:r>
            <a:endParaRPr/>
          </a:p>
        </p:txBody>
      </p:sp>
      <p:sp>
        <p:nvSpPr>
          <p:cNvPr id="899" name="Google Shape;899;p56"/>
          <p:cNvSpPr txBox="1"/>
          <p:nvPr>
            <p:ph idx="1" type="body"/>
          </p:nvPr>
        </p:nvSpPr>
        <p:spPr>
          <a:xfrm>
            <a:off x="457200" y="273600"/>
            <a:ext cx="8229240" cy="1144800"/>
          </a:xfrm>
          <a:prstGeom prst="rect">
            <a:avLst/>
          </a:prstGeom>
          <a:noFill/>
          <a:ln>
            <a:noFill/>
          </a:ln>
        </p:spPr>
        <p:txBody>
          <a:bodyPr anchorCtr="0" anchor="ctr" bIns="0" lIns="0" spcFirstLastPara="1" rIns="0" wrap="square" tIns="0">
            <a:normAutofit/>
          </a:bodyPr>
          <a:lstStyle/>
          <a:p>
            <a:pPr indent="0" lvl="0" marL="0" marR="0" rtl="0" algn="l">
              <a:lnSpc>
                <a:spcPct val="9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An deprecated standard named WebVR has been replaced by WebXR</a:t>
            </a:r>
            <a:endParaRPr b="1"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WebXR</a:t>
            </a:r>
            <a:r>
              <a:rPr b="0" i="0" lang="en-US" sz="1800" u="none" cap="none" strike="noStrike">
                <a:solidFill>
                  <a:schemeClr val="dk1"/>
                </a:solidFill>
                <a:latin typeface="Arial"/>
                <a:ea typeface="Arial"/>
                <a:cs typeface="Arial"/>
                <a:sym typeface="Arial"/>
              </a:rPr>
              <a:t> is a group of standards which are used together to support rendering 3D scenes to hardware designed for presenting virtual worlds (</a:t>
            </a:r>
            <a:r>
              <a:rPr b="1" i="0" lang="en-US" sz="1800" u="none" cap="none" strike="noStrike">
                <a:solidFill>
                  <a:schemeClr val="dk1"/>
                </a:solidFill>
                <a:latin typeface="Arial"/>
                <a:ea typeface="Arial"/>
                <a:cs typeface="Arial"/>
                <a:sym typeface="Arial"/>
              </a:rPr>
              <a:t>virtual reality</a:t>
            </a:r>
            <a:r>
              <a:rPr b="0" i="0" lang="en-US" sz="1800" u="none" cap="none" strike="noStrike">
                <a:solidFill>
                  <a:schemeClr val="dk1"/>
                </a:solidFill>
                <a:latin typeface="Arial"/>
                <a:ea typeface="Arial"/>
                <a:cs typeface="Arial"/>
                <a:sym typeface="Arial"/>
              </a:rPr>
              <a:t>, or </a:t>
            </a:r>
            <a:r>
              <a:rPr b="1" i="0" lang="en-US" sz="1800" u="none" cap="none" strike="noStrike">
                <a:solidFill>
                  <a:schemeClr val="dk1"/>
                </a:solidFill>
                <a:latin typeface="Arial"/>
                <a:ea typeface="Arial"/>
                <a:cs typeface="Arial"/>
                <a:sym typeface="Arial"/>
              </a:rPr>
              <a:t>VR</a:t>
            </a:r>
            <a:r>
              <a:rPr b="0" i="0" lang="en-US" sz="1800" u="none" cap="none" strike="noStrike">
                <a:solidFill>
                  <a:schemeClr val="dk1"/>
                </a:solidFill>
                <a:latin typeface="Arial"/>
                <a:ea typeface="Arial"/>
                <a:cs typeface="Arial"/>
                <a:sym typeface="Arial"/>
              </a:rPr>
              <a:t>), or for adding graphical imagery to the real world, (</a:t>
            </a:r>
            <a:r>
              <a:rPr b="1" i="0" lang="en-US" sz="1800" u="none" cap="none" strike="noStrike">
                <a:solidFill>
                  <a:schemeClr val="dk1"/>
                </a:solidFill>
                <a:latin typeface="Arial"/>
                <a:ea typeface="Arial"/>
                <a:cs typeface="Arial"/>
                <a:sym typeface="Arial"/>
              </a:rPr>
              <a:t>augmented reality</a:t>
            </a:r>
            <a:r>
              <a:rPr b="0" i="0" lang="en-US" sz="1800" u="none" cap="none" strike="noStrike">
                <a:solidFill>
                  <a:schemeClr val="dk1"/>
                </a:solidFill>
                <a:latin typeface="Arial"/>
                <a:ea typeface="Arial"/>
                <a:cs typeface="Arial"/>
                <a:sym typeface="Arial"/>
              </a:rPr>
              <a:t>, or </a:t>
            </a:r>
            <a:r>
              <a:rPr b="1" i="0" lang="en-US" sz="1800" u="none" cap="none" strike="noStrike">
                <a:solidFill>
                  <a:schemeClr val="dk1"/>
                </a:solidFill>
                <a:latin typeface="Arial"/>
                <a:ea typeface="Arial"/>
                <a:cs typeface="Arial"/>
                <a:sym typeface="Arial"/>
              </a:rPr>
              <a:t>AR</a:t>
            </a:r>
            <a:r>
              <a:rPr b="0" i="0" lang="en-US" sz="1800" u="none" cap="none" strike="noStrike">
                <a:solidFill>
                  <a:schemeClr val="dk1"/>
                </a:solidFill>
                <a:latin typeface="Arial"/>
                <a:ea typeface="Arial"/>
                <a:cs typeface="Arial"/>
                <a:sym typeface="Arial"/>
              </a:rPr>
              <a:t>). </a:t>
            </a:r>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The </a:t>
            </a:r>
            <a:r>
              <a:rPr b="1" i="0" lang="en-US" sz="1800" u="none" cap="none" strike="noStrike">
                <a:solidFill>
                  <a:schemeClr val="dk1"/>
                </a:solidFill>
                <a:latin typeface="Arial"/>
                <a:ea typeface="Arial"/>
                <a:cs typeface="Arial"/>
                <a:sym typeface="Arial"/>
              </a:rPr>
              <a:t>WebXR Device API</a:t>
            </a:r>
            <a:r>
              <a:rPr b="0" i="0" lang="en-US" sz="1800" u="none" cap="none" strike="noStrike">
                <a:solidFill>
                  <a:schemeClr val="dk1"/>
                </a:solidFill>
                <a:latin typeface="Arial"/>
                <a:ea typeface="Arial"/>
                <a:cs typeface="Arial"/>
                <a:sym typeface="Arial"/>
              </a:rPr>
              <a:t> implements the core of the WebXR feature set, managing the selection of output devices, render the 3D scene to the chosen device at the appropriate frame rate, and manage motion vectors created using input controllers.</a:t>
            </a:r>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WebXR-compatible devices include fully-immersive 3D headsets with motion and orientation tracking, eyeglasses which overlay graphics atop the real world scene passing through the frames, and handheld mobile phones which augment reality by capturing the world with a camera and augment that scene with computer-generated imagery.</a:t>
            </a:r>
            <a:endParaRPr/>
          </a:p>
          <a:p>
            <a:pPr indent="0" lvl="0" marL="0" marR="0" rtl="0" algn="l">
              <a:lnSpc>
                <a:spcPct val="9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0" name="Google Shape;900;p56"/>
          <p:cNvSpPr txBox="1"/>
          <p:nvPr/>
        </p:nvSpPr>
        <p:spPr>
          <a:xfrm>
            <a:off x="309418" y="5869817"/>
            <a:ext cx="88345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https://developer.mozilla.org/en-US/docs/Web/API/WebXR_Device_API</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7"/>
          <p:cNvSpPr txBox="1"/>
          <p:nvPr>
            <p:ph type="title"/>
          </p:nvPr>
        </p:nvSpPr>
        <p:spPr>
          <a:xfrm>
            <a:off x="457200" y="273600"/>
            <a:ext cx="8229240" cy="11448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dk1"/>
              </a:buClr>
              <a:buSzPts val="4400"/>
              <a:buFont typeface="Arial"/>
              <a:buNone/>
            </a:pPr>
            <a:r>
              <a:rPr lang="en-US"/>
              <a:t>Aframe</a:t>
            </a:r>
            <a:endParaRPr/>
          </a:p>
        </p:txBody>
      </p:sp>
      <p:sp>
        <p:nvSpPr>
          <p:cNvPr id="906" name="Google Shape;906;p57"/>
          <p:cNvSpPr txBox="1"/>
          <p:nvPr>
            <p:ph idx="1" type="subTitle"/>
          </p:nvPr>
        </p:nvSpPr>
        <p:spPr>
          <a:xfrm>
            <a:off x="457200" y="2373744"/>
            <a:ext cx="8229240" cy="3208055"/>
          </a:xfrm>
          <a:prstGeom prst="rect">
            <a:avLst/>
          </a:prstGeom>
          <a:noFill/>
          <a:ln>
            <a:noFill/>
          </a:ln>
        </p:spPr>
        <p:txBody>
          <a:bodyPr anchorCtr="0" anchor="ctr" bIns="0" lIns="0" spcFirstLastPara="1" rIns="0" wrap="square" tIns="0">
            <a:norm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A-Frame is a web framework for building virtual reality (VR) experiences.</a:t>
            </a:r>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A-Frame is based on top of HTML, making it simple to get started. But A-Frame is not just a 3D scene graph or a markup language; the core is a powerful entity-component framework that provides a declarative, extensible, and composable structure to </a:t>
            </a:r>
            <a:r>
              <a:rPr b="0" i="0" lang="en-US" sz="1600" u="sng" cap="none" strike="noStrike">
                <a:solidFill>
                  <a:schemeClr val="dk1"/>
                </a:solidFill>
                <a:latin typeface="Arial"/>
                <a:ea typeface="Arial"/>
                <a:cs typeface="Arial"/>
                <a:sym typeface="Arial"/>
                <a:hlinkClick r:id="rId3">
                  <a:extLst>
                    <a:ext uri="{A12FA001-AC4F-418D-AE19-62706E023703}">
                      <ahyp:hlinkClr val="tx"/>
                    </a:ext>
                  </a:extLst>
                </a:hlinkClick>
              </a:rPr>
              <a:t>three.js</a:t>
            </a:r>
            <a:r>
              <a:rPr b="0" i="0" lang="en-US" sz="1600" u="none" cap="none" strike="noStrik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A-Frame was developed to be an easy yet powerful way to develop VR content. As an </a:t>
            </a:r>
            <a:r>
              <a:rPr b="0" i="0" lang="en-US" sz="1600" u="sng" cap="none" strike="noStrike">
                <a:solidFill>
                  <a:schemeClr val="dk1"/>
                </a:solidFill>
                <a:latin typeface="Arial"/>
                <a:ea typeface="Arial"/>
                <a:cs typeface="Arial"/>
                <a:sym typeface="Arial"/>
                <a:hlinkClick r:id="rId4">
                  <a:extLst>
                    <a:ext uri="{A12FA001-AC4F-418D-AE19-62706E023703}">
                      <ahyp:hlinkClr val="tx"/>
                    </a:ext>
                  </a:extLst>
                </a:hlinkClick>
              </a:rPr>
              <a:t>independent open source project</a:t>
            </a:r>
            <a:r>
              <a:rPr b="0" i="0" lang="en-US" sz="1600" u="none" cap="none" strike="noStrike">
                <a:solidFill>
                  <a:schemeClr val="dk1"/>
                </a:solidFill>
                <a:latin typeface="Arial"/>
                <a:ea typeface="Arial"/>
                <a:cs typeface="Arial"/>
                <a:sym typeface="Arial"/>
              </a:rPr>
              <a:t>, A-Frame has grown to be one of the </a:t>
            </a:r>
            <a:r>
              <a:rPr b="0" i="0" lang="en-US" sz="1600" u="sng" cap="none" strike="noStrike">
                <a:solidFill>
                  <a:schemeClr val="dk1"/>
                </a:solidFill>
                <a:latin typeface="Arial"/>
                <a:ea typeface="Arial"/>
                <a:cs typeface="Arial"/>
                <a:sym typeface="Arial"/>
                <a:hlinkClick r:id="rId5">
                  <a:extLst>
                    <a:ext uri="{A12FA001-AC4F-418D-AE19-62706E023703}">
                      <ahyp:hlinkClr val="tx"/>
                    </a:ext>
                  </a:extLst>
                </a:hlinkClick>
              </a:rPr>
              <a:t>largest VR communities</a:t>
            </a:r>
            <a:r>
              <a:rPr b="0" i="0" lang="en-US" sz="1600" u="none" cap="none" strike="noStrik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A-Frame supports most VR headsets such as Vive, Rift, Windows Mixed Reality, Daydream, GearVR, Cardboard, Oculus Go, and can even be used for augmented reality. Although A-Frame supports the whole spectrum, A-Frame aims to define fully immersive interactive VR experiences that go beyond basic 360° content, making full use of positional tracking and controllers.</a:t>
            </a:r>
            <a:endParaRPr b="0" i="0" sz="1600" u="none" cap="none" strike="noStrike">
              <a:solidFill>
                <a:schemeClr val="dk1"/>
              </a:solidFill>
              <a:latin typeface="Arial"/>
              <a:ea typeface="Arial"/>
              <a:cs typeface="Arial"/>
              <a:sym typeface="Arial"/>
            </a:endParaRPr>
          </a:p>
        </p:txBody>
      </p:sp>
      <p:sp>
        <p:nvSpPr>
          <p:cNvPr id="907" name="Google Shape;907;p57"/>
          <p:cNvSpPr txBox="1"/>
          <p:nvPr/>
        </p:nvSpPr>
        <p:spPr>
          <a:xfrm>
            <a:off x="457199" y="5993533"/>
            <a:ext cx="50292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6">
                  <a:extLst>
                    <a:ext uri="{A12FA001-AC4F-418D-AE19-62706E023703}">
                      <ahyp:hlinkClr val="tx"/>
                    </a:ext>
                  </a:extLst>
                </a:hlinkClick>
              </a:rPr>
              <a:t>https://aframe.io/docs/1.1.0/introduction</a:t>
            </a:r>
            <a:endParaRPr sz="1800">
              <a:solidFill>
                <a:schemeClr val="dk1"/>
              </a:solidFill>
              <a:latin typeface="Arial"/>
              <a:ea typeface="Arial"/>
              <a:cs typeface="Arial"/>
              <a:sym typeface="Arial"/>
            </a:endParaRPr>
          </a:p>
        </p:txBody>
      </p:sp>
      <p:pic>
        <p:nvPicPr>
          <p:cNvPr id="908" name="Google Shape;908;p57"/>
          <p:cNvPicPr preferRelativeResize="0"/>
          <p:nvPr/>
        </p:nvPicPr>
        <p:blipFill rotWithShape="1">
          <a:blip r:embed="rId7">
            <a:alphaModFix/>
          </a:blip>
          <a:srcRect b="0" l="0" r="0" t="0"/>
          <a:stretch/>
        </p:blipFill>
        <p:spPr>
          <a:xfrm>
            <a:off x="5026531" y="-20484"/>
            <a:ext cx="3659909" cy="22874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8"/>
          <p:cNvSpPr/>
          <p:nvPr/>
        </p:nvSpPr>
        <p:spPr>
          <a:xfrm>
            <a:off x="457200" y="0"/>
            <a:ext cx="8228520" cy="907560"/>
          </a:xfrm>
          <a:prstGeom prst="rect">
            <a:avLst/>
          </a:prstGeom>
          <a:noFill/>
          <a:ln>
            <a:noFill/>
          </a:ln>
        </p:spPr>
        <p:txBody>
          <a:bodyPr anchorCtr="0" anchor="ctr" bIns="45000" lIns="90000" spcFirstLastPara="1" rIns="90000" wrap="square" tIns="45000">
            <a:normAutofit/>
          </a:bodyPr>
          <a:lstStyle/>
          <a:p>
            <a:pPr indent="0" lvl="0" marL="0" marR="0" rtl="0" algn="ctr">
              <a:lnSpc>
                <a:spcPct val="80000"/>
              </a:lnSpc>
              <a:spcBef>
                <a:spcPts val="0"/>
              </a:spcBef>
              <a:spcAft>
                <a:spcPts val="0"/>
              </a:spcAft>
              <a:buNone/>
            </a:pPr>
            <a:r>
              <a:rPr b="0" lang="en-US" sz="4070" strike="noStrike">
                <a:solidFill>
                  <a:srgbClr val="000000"/>
                </a:solidFill>
                <a:latin typeface="Calibri"/>
                <a:ea typeface="Calibri"/>
                <a:cs typeface="Calibri"/>
                <a:sym typeface="Calibri"/>
              </a:rPr>
              <a:t>Comparison of VR headsets للاطلاع </a:t>
            </a:r>
            <a:br>
              <a:rPr lang="en-US" sz="1665">
                <a:solidFill>
                  <a:schemeClr val="dk1"/>
                </a:solidFill>
                <a:latin typeface="Arial"/>
                <a:ea typeface="Arial"/>
                <a:cs typeface="Arial"/>
                <a:sym typeface="Arial"/>
              </a:rPr>
            </a:br>
            <a:r>
              <a:rPr b="0" lang="en-US" sz="1850" u="sng" strike="noStrike">
                <a:solidFill>
                  <a:srgbClr val="0000FF"/>
                </a:solidFill>
                <a:latin typeface="Calibri"/>
                <a:ea typeface="Calibri"/>
                <a:cs typeface="Calibri"/>
                <a:sym typeface="Calibri"/>
                <a:hlinkClick r:id="rId3">
                  <a:extLst>
                    <a:ext uri="{A12FA001-AC4F-418D-AE19-62706E023703}">
                      <ahyp:hlinkClr val="tx"/>
                    </a:ext>
                  </a:extLst>
                </a:hlinkClick>
              </a:rPr>
              <a:t>https://www.pcmag.com/article/342537/the-best-virtual-reality-vr-headsets</a:t>
            </a:r>
            <a:r>
              <a:rPr b="0" lang="en-US" sz="1850" strike="noStrike">
                <a:solidFill>
                  <a:srgbClr val="000000"/>
                </a:solidFill>
                <a:latin typeface="Calibri"/>
                <a:ea typeface="Calibri"/>
                <a:cs typeface="Calibri"/>
                <a:sym typeface="Calibri"/>
              </a:rPr>
              <a:t> </a:t>
            </a:r>
            <a:endParaRPr b="0" sz="1850" strike="noStrike">
              <a:solidFill>
                <a:schemeClr val="dk1"/>
              </a:solidFill>
              <a:latin typeface="Arial"/>
              <a:ea typeface="Arial"/>
              <a:cs typeface="Arial"/>
              <a:sym typeface="Arial"/>
            </a:endParaRPr>
          </a:p>
        </p:txBody>
      </p:sp>
      <p:pic>
        <p:nvPicPr>
          <p:cNvPr id="914" name="Google Shape;914;p58"/>
          <p:cNvPicPr preferRelativeResize="0"/>
          <p:nvPr/>
        </p:nvPicPr>
        <p:blipFill rotWithShape="1">
          <a:blip r:embed="rId4">
            <a:alphaModFix/>
          </a:blip>
          <a:srcRect b="0" l="0" r="0" t="0"/>
          <a:stretch/>
        </p:blipFill>
        <p:spPr>
          <a:xfrm>
            <a:off x="0" y="1052640"/>
            <a:ext cx="8963280" cy="5823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9"/>
          <p:cNvSpPr/>
          <p:nvPr/>
        </p:nvSpPr>
        <p:spPr>
          <a:xfrm>
            <a:off x="457200" y="274680"/>
            <a:ext cx="8228520" cy="560880"/>
          </a:xfrm>
          <a:prstGeom prst="rect">
            <a:avLst/>
          </a:prstGeom>
          <a:noFill/>
          <a:ln>
            <a:noFill/>
          </a:ln>
        </p:spPr>
        <p:txBody>
          <a:bodyPr anchorCtr="0" anchor="ctr" bIns="45000" lIns="90000" spcFirstLastPara="1" rIns="90000" wrap="square" tIns="45000">
            <a:normAutofit/>
          </a:bodyPr>
          <a:lstStyle/>
          <a:p>
            <a:pPr indent="0" lvl="0" marL="0" marR="0" rtl="0" algn="ctr">
              <a:lnSpc>
                <a:spcPct val="80000"/>
              </a:lnSpc>
              <a:spcBef>
                <a:spcPts val="0"/>
              </a:spcBef>
              <a:spcAft>
                <a:spcPts val="0"/>
              </a:spcAft>
              <a:buNone/>
            </a:pPr>
            <a:r>
              <a:rPr b="0" lang="en-US" sz="2480" strike="noStrike">
                <a:solidFill>
                  <a:srgbClr val="000000"/>
                </a:solidFill>
                <a:latin typeface="Calibri"/>
                <a:ea typeface="Calibri"/>
                <a:cs typeface="Calibri"/>
                <a:sym typeface="Calibri"/>
              </a:rPr>
              <a:t>VR sdk Comparison (1) للاطلاع </a:t>
            </a:r>
            <a:r>
              <a:rPr b="0" lang="en-US" sz="1612" u="sng" strike="noStrike">
                <a:solidFill>
                  <a:srgbClr val="0000FF"/>
                </a:solidFill>
                <a:latin typeface="Calibri"/>
                <a:ea typeface="Calibri"/>
                <a:cs typeface="Calibri"/>
                <a:sym typeface="Calibri"/>
                <a:hlinkClick r:id="rId3">
                  <a:extLst>
                    <a:ext uri="{A12FA001-AC4F-418D-AE19-62706E023703}">
                      <ahyp:hlinkClr val="tx"/>
                    </a:ext>
                  </a:extLst>
                </a:hlinkClick>
              </a:rPr>
              <a:t>https://thinkmobiles.com/blog/best-vr-sdk/</a:t>
            </a:r>
            <a:r>
              <a:rPr b="0" lang="en-US" sz="1612" strike="noStrike">
                <a:solidFill>
                  <a:srgbClr val="000000"/>
                </a:solidFill>
                <a:latin typeface="Calibri"/>
                <a:ea typeface="Calibri"/>
                <a:cs typeface="Calibri"/>
                <a:sym typeface="Calibri"/>
              </a:rPr>
              <a:t> </a:t>
            </a:r>
            <a:endParaRPr b="0" sz="1612" strike="noStrike">
              <a:solidFill>
                <a:schemeClr val="dk1"/>
              </a:solidFill>
              <a:latin typeface="Arial"/>
              <a:ea typeface="Arial"/>
              <a:cs typeface="Arial"/>
              <a:sym typeface="Arial"/>
            </a:endParaRPr>
          </a:p>
        </p:txBody>
      </p:sp>
      <p:graphicFrame>
        <p:nvGraphicFramePr>
          <p:cNvPr id="920" name="Google Shape;920;p59"/>
          <p:cNvGraphicFramePr/>
          <p:nvPr/>
        </p:nvGraphicFramePr>
        <p:xfrm>
          <a:off x="38520" y="792360"/>
          <a:ext cx="3000000" cy="3000000"/>
        </p:xfrm>
        <a:graphic>
          <a:graphicData uri="http://schemas.openxmlformats.org/drawingml/2006/table">
            <a:tbl>
              <a:tblPr>
                <a:noFill/>
                <a:tableStyleId>{BE9AD7D9-458B-49FA-9286-73DE4D3B2B0B}</a:tableStyleId>
              </a:tblPr>
              <a:tblGrid>
                <a:gridCol w="1287725"/>
                <a:gridCol w="1287725"/>
                <a:gridCol w="1287725"/>
                <a:gridCol w="1287725"/>
                <a:gridCol w="1287725"/>
                <a:gridCol w="1287725"/>
                <a:gridCol w="1287725"/>
              </a:tblGrid>
              <a:tr h="758150">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Product</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HTC Vive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Sony PlayStation VR</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Oculus Rift</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Samsung Gear VR</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Google Daydream View</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Google Cardboard</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497875">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Headset type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PC</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Console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PC</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Mobile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Mobile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Mobile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514800">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Connections</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HDMI, USB 3.0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HDMI, USB 2.0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USB 3.0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USB 2.0, USB 3.0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None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None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732600">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Resolution  (per eye)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1080×1200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960×1080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1080×1200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Native to phone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Native to phone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Native to phone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497875">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Field of view</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110°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100°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110°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101°</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100°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90°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514800">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Refresh rate (Hz)</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90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120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90</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Native to phone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Native to phone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Native to phone</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1244525">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Sensors</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Motion, camera, external motion tracking</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Motion, external visual positioning</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Motion, external visual positioning</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Motion</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Motion</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600" u="none" cap="none" strike="noStrike">
                          <a:solidFill>
                            <a:srgbClr val="000000"/>
                          </a:solidFill>
                          <a:latin typeface="Calibri"/>
                          <a:ea typeface="Calibri"/>
                          <a:cs typeface="Calibri"/>
                          <a:sym typeface="Calibri"/>
                        </a:rPr>
                        <a:t>Motion</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1050475">
                <a:tc>
                  <a:txBody>
                    <a:bodyPr/>
                    <a:lstStyle/>
                    <a:p>
                      <a:pPr indent="0" lvl="0" marL="0" marR="0" rtl="0" algn="l">
                        <a:lnSpc>
                          <a:spcPct val="100000"/>
                        </a:lnSpc>
                        <a:spcBef>
                          <a:spcPts val="0"/>
                        </a:spcBef>
                        <a:spcAft>
                          <a:spcPts val="0"/>
                        </a:spcAft>
                        <a:buNone/>
                      </a:pPr>
                      <a:r>
                        <a:rPr b="1" lang="en-US" sz="1600" u="none" cap="none" strike="noStrike">
                          <a:solidFill>
                            <a:srgbClr val="000000"/>
                          </a:solidFill>
                          <a:latin typeface="Calibri"/>
                          <a:ea typeface="Calibri"/>
                          <a:cs typeface="Calibri"/>
                          <a:sym typeface="Calibri"/>
                        </a:rPr>
                        <a:t>Controls</a:t>
                      </a:r>
                      <a:endParaRPr b="0" sz="16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500" u="none" cap="none" strike="noStrike">
                          <a:solidFill>
                            <a:srgbClr val="000000"/>
                          </a:solidFill>
                          <a:latin typeface="Calibri"/>
                          <a:ea typeface="Calibri"/>
                          <a:cs typeface="Calibri"/>
                          <a:sym typeface="Calibri"/>
                        </a:rPr>
                        <a:t>HTC Vive motion controllers</a:t>
                      </a:r>
                      <a:endParaRPr b="0" sz="15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500" u="none" cap="none" strike="noStrike">
                          <a:solidFill>
                            <a:srgbClr val="000000"/>
                          </a:solidFill>
                          <a:latin typeface="Calibri"/>
                          <a:ea typeface="Calibri"/>
                          <a:cs typeface="Calibri"/>
                          <a:sym typeface="Calibri"/>
                        </a:rPr>
                        <a:t>DualShock 4, PlayStation Move</a:t>
                      </a:r>
                      <a:endParaRPr b="0" sz="15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500" u="none" cap="none" strike="noStrike">
                          <a:solidFill>
                            <a:srgbClr val="000000"/>
                          </a:solidFill>
                          <a:latin typeface="Calibri"/>
                          <a:ea typeface="Calibri"/>
                          <a:cs typeface="Calibri"/>
                          <a:sym typeface="Calibri"/>
                        </a:rPr>
                        <a:t>Oculus Touch, Xbox One gamepad</a:t>
                      </a:r>
                      <a:endParaRPr b="0" sz="15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500" u="none" cap="none" strike="noStrike">
                          <a:solidFill>
                            <a:srgbClr val="000000"/>
                          </a:solidFill>
                          <a:latin typeface="Calibri"/>
                          <a:ea typeface="Calibri"/>
                          <a:cs typeface="Calibri"/>
                          <a:sym typeface="Calibri"/>
                        </a:rPr>
                        <a:t>Handheld remote, touchpad on headset</a:t>
                      </a:r>
                      <a:endParaRPr b="0" sz="15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500" u="none" cap="none" strike="noStrike">
                          <a:solidFill>
                            <a:srgbClr val="000000"/>
                          </a:solidFill>
                          <a:latin typeface="Calibri"/>
                          <a:ea typeface="Calibri"/>
                          <a:cs typeface="Calibri"/>
                          <a:sym typeface="Calibri"/>
                        </a:rPr>
                        <a:t>Handheld remote</a:t>
                      </a:r>
                      <a:endParaRPr b="0" sz="15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500" u="none" cap="none" strike="noStrike">
                          <a:solidFill>
                            <a:srgbClr val="000000"/>
                          </a:solidFill>
                          <a:latin typeface="Calibri"/>
                          <a:ea typeface="Calibri"/>
                          <a:cs typeface="Calibri"/>
                          <a:sym typeface="Calibri"/>
                        </a:rPr>
                        <a:t>Handheld remote</a:t>
                      </a:r>
                      <a:endParaRPr b="0" sz="15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Augmented Reality</a:t>
            </a:r>
            <a:endParaRPr b="0" i="0" sz="4400" u="none" cap="none" strike="noStrike">
              <a:solidFill>
                <a:schemeClr val="dk1"/>
              </a:solidFill>
              <a:latin typeface="Arial"/>
              <a:ea typeface="Arial"/>
              <a:cs typeface="Arial"/>
              <a:sym typeface="Arial"/>
            </a:endParaRPr>
          </a:p>
        </p:txBody>
      </p:sp>
      <p:pic>
        <p:nvPicPr>
          <p:cNvPr id="570" name="Google Shape;570;p6"/>
          <p:cNvPicPr preferRelativeResize="0"/>
          <p:nvPr/>
        </p:nvPicPr>
        <p:blipFill rotWithShape="1">
          <a:blip r:embed="rId3">
            <a:alphaModFix/>
          </a:blip>
          <a:srcRect b="0" l="0" r="0" t="0"/>
          <a:stretch/>
        </p:blipFill>
        <p:spPr>
          <a:xfrm>
            <a:off x="685800" y="1905120"/>
            <a:ext cx="7390440" cy="474084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0"/>
          <p:cNvSpPr/>
          <p:nvPr/>
        </p:nvSpPr>
        <p:spPr>
          <a:xfrm>
            <a:off x="251640" y="0"/>
            <a:ext cx="8784000" cy="1051560"/>
          </a:xfrm>
          <a:prstGeom prst="rect">
            <a:avLst/>
          </a:prstGeom>
          <a:noFill/>
          <a:ln>
            <a:noFill/>
          </a:ln>
        </p:spPr>
        <p:txBody>
          <a:bodyPr anchorCtr="0" anchor="ctr" bIns="45000" lIns="90000" spcFirstLastPara="1" rIns="90000" wrap="square" tIns="45000">
            <a:normAutofit/>
          </a:bodyPr>
          <a:lstStyle/>
          <a:p>
            <a:pPr indent="0" lvl="0" marL="0" marR="0" rtl="0" algn="ctr">
              <a:lnSpc>
                <a:spcPct val="90000"/>
              </a:lnSpc>
              <a:spcBef>
                <a:spcPts val="0"/>
              </a:spcBef>
              <a:spcAft>
                <a:spcPts val="0"/>
              </a:spcAft>
              <a:buNone/>
            </a:pPr>
            <a:r>
              <a:rPr b="0" lang="en-US" sz="4158" strike="noStrike">
                <a:solidFill>
                  <a:srgbClr val="000000"/>
                </a:solidFill>
                <a:latin typeface="Calibri"/>
                <a:ea typeface="Calibri"/>
                <a:cs typeface="Calibri"/>
                <a:sym typeface="Calibri"/>
              </a:rPr>
              <a:t>VR sdk Comparison  (2) للاطلاع </a:t>
            </a:r>
            <a:r>
              <a:rPr b="0" lang="en-US" sz="2551" u="sng" strike="noStrike">
                <a:solidFill>
                  <a:srgbClr val="0000FF"/>
                </a:solidFill>
                <a:latin typeface="Calibri"/>
                <a:ea typeface="Calibri"/>
                <a:cs typeface="Calibri"/>
                <a:sym typeface="Calibri"/>
                <a:hlinkClick r:id="rId3">
                  <a:extLst>
                    <a:ext uri="{A12FA001-AC4F-418D-AE19-62706E023703}">
                      <ahyp:hlinkClr val="tx"/>
                    </a:ext>
                  </a:extLst>
                </a:hlinkClick>
              </a:rPr>
              <a:t>https://thinkmobiles.com/blog/best-vr-sdk/</a:t>
            </a:r>
            <a:r>
              <a:rPr b="0" lang="en-US" sz="2551" strike="noStrike">
                <a:solidFill>
                  <a:srgbClr val="000000"/>
                </a:solidFill>
                <a:latin typeface="Calibri"/>
                <a:ea typeface="Calibri"/>
                <a:cs typeface="Calibri"/>
                <a:sym typeface="Calibri"/>
              </a:rPr>
              <a:t> </a:t>
            </a:r>
            <a:endParaRPr b="0" sz="2551" strike="noStrike">
              <a:solidFill>
                <a:schemeClr val="dk1"/>
              </a:solidFill>
              <a:latin typeface="Arial"/>
              <a:ea typeface="Arial"/>
              <a:cs typeface="Arial"/>
              <a:sym typeface="Arial"/>
            </a:endParaRPr>
          </a:p>
        </p:txBody>
      </p:sp>
      <p:graphicFrame>
        <p:nvGraphicFramePr>
          <p:cNvPr id="926" name="Google Shape;926;p60"/>
          <p:cNvGraphicFramePr/>
          <p:nvPr/>
        </p:nvGraphicFramePr>
        <p:xfrm>
          <a:off x="107640" y="1268640"/>
          <a:ext cx="3000000" cy="3000000"/>
        </p:xfrm>
        <a:graphic>
          <a:graphicData uri="http://schemas.openxmlformats.org/drawingml/2006/table">
            <a:tbl>
              <a:tblPr>
                <a:noFill/>
                <a:tableStyleId>{BE9AD7D9-458B-49FA-9286-73DE4D3B2B0B}</a:tableStyleId>
              </a:tblPr>
              <a:tblGrid>
                <a:gridCol w="1290600"/>
                <a:gridCol w="1290600"/>
                <a:gridCol w="1290600"/>
                <a:gridCol w="1290600"/>
                <a:gridCol w="1290600"/>
                <a:gridCol w="1290600"/>
                <a:gridCol w="1292400"/>
              </a:tblGrid>
              <a:tr h="718200">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Product</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HTC Vive</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Sony PlayStation VR</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Oculus Rift</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Samsung Gear VR</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Google Daydream View</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Google Cardboard</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509400">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Software platform</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SteamVR</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PlayStation 4</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Oculus</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Android</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Android 7.0 Nougat</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u="none" cap="none" strike="noStrike">
                          <a:solidFill>
                            <a:srgbClr val="000000"/>
                          </a:solidFill>
                          <a:latin typeface="Calibri"/>
                          <a:ea typeface="Calibri"/>
                          <a:cs typeface="Calibri"/>
                          <a:sym typeface="Calibri"/>
                        </a:rPr>
                        <a:t>Android, iOS</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300600">
                <a:tc>
                  <a:txBody>
                    <a:bodyPr/>
                    <a:lstStyle/>
                    <a:p>
                      <a:pPr indent="0" lvl="0" marL="0" marR="0" rtl="0" algn="l">
                        <a:lnSpc>
                          <a:spcPct val="100000"/>
                        </a:lnSpc>
                        <a:spcBef>
                          <a:spcPts val="0"/>
                        </a:spcBef>
                        <a:spcAft>
                          <a:spcPts val="0"/>
                        </a:spcAft>
                        <a:buNone/>
                      </a:pPr>
                      <a:r>
                        <a:rPr b="1" lang="en-US" sz="1400" u="none" cap="none" strike="noStrike">
                          <a:solidFill>
                            <a:srgbClr val="000000"/>
                          </a:solidFill>
                          <a:latin typeface="Calibri"/>
                          <a:ea typeface="Calibri"/>
                          <a:cs typeface="Calibri"/>
                          <a:sym typeface="Calibri"/>
                        </a:rPr>
                        <a:t>Engines:</a:t>
                      </a:r>
                      <a:endParaRPr b="0" sz="1400" u="none" cap="none"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gridSpan="6">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hMerge="1"/>
                <a:tc hMerge="1"/>
                <a:tc hMerge="1"/>
                <a:tc hMerge="1"/>
                <a:tc hMerge="1"/>
              </a:tr>
              <a:tr h="300600">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Unity</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509400">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Unreal Engine</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300600">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OpenVR</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509400">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AppGameKit  VR</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300600">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CryEngine</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300600">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CopperCube</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509400">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Positional tracking</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strike="noStrike">
                          <a:solidFill>
                            <a:srgbClr val="000000"/>
                          </a:solidFill>
                          <a:latin typeface="Calibri"/>
                          <a:ea typeface="Calibri"/>
                          <a:cs typeface="Calibri"/>
                          <a:sym typeface="Calibri"/>
                        </a:rPr>
                        <a: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927000">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Head tracking</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strike="noStrike">
                          <a:solidFill>
                            <a:srgbClr val="000000"/>
                          </a:solidFill>
                          <a:latin typeface="Calibri"/>
                          <a:ea typeface="Calibri"/>
                          <a:cs typeface="Calibri"/>
                          <a:sym typeface="Calibri"/>
                        </a:rPr>
                        <a:t>Accelerometer, gyroscope, structured light</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strike="noStrike">
                          <a:solidFill>
                            <a:srgbClr val="000000"/>
                          </a:solidFill>
                          <a:latin typeface="Calibri"/>
                          <a:ea typeface="Calibri"/>
                          <a:cs typeface="Calibri"/>
                          <a:sym typeface="Calibri"/>
                        </a:rPr>
                        <a:t>Accelerometer,</a:t>
                      </a:r>
                      <a:br>
                        <a:rPr lang="en-US" sz="1800">
                          <a:solidFill>
                            <a:schemeClr val="dk1"/>
                          </a:solidFill>
                          <a:latin typeface="Arial"/>
                          <a:ea typeface="Arial"/>
                          <a:cs typeface="Arial"/>
                          <a:sym typeface="Arial"/>
                        </a:rPr>
                      </a:br>
                      <a:r>
                        <a:rPr b="0" lang="en-US" sz="1400" strike="noStrike">
                          <a:solidFill>
                            <a:srgbClr val="000000"/>
                          </a:solidFill>
                          <a:latin typeface="Calibri"/>
                          <a:ea typeface="Calibri"/>
                          <a:cs typeface="Calibri"/>
                          <a:sym typeface="Calibri"/>
                        </a:rPr>
                        <a:t>gyroscope</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strike="noStrike">
                          <a:solidFill>
                            <a:srgbClr val="000000"/>
                          </a:solidFill>
                          <a:latin typeface="Calibri"/>
                          <a:ea typeface="Calibri"/>
                          <a:cs typeface="Calibri"/>
                          <a:sym typeface="Calibri"/>
                        </a:rPr>
                        <a:t>Accelerometer, gyroscope, magnetometer</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strike="noStrike">
                          <a:solidFill>
                            <a:srgbClr val="000000"/>
                          </a:solidFill>
                          <a:latin typeface="Calibri"/>
                          <a:ea typeface="Calibri"/>
                          <a:cs typeface="Calibri"/>
                          <a:sym typeface="Calibri"/>
                        </a:rPr>
                        <a:t>Accelerometer, gyrometer, proximity sensor</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strike="noStrike">
                          <a:solidFill>
                            <a:srgbClr val="000000"/>
                          </a:solidFill>
                          <a:latin typeface="Calibri"/>
                          <a:ea typeface="Calibri"/>
                          <a:cs typeface="Calibri"/>
                          <a:sym typeface="Calibri"/>
                        </a:rPr>
                        <a:t>Accelerometer, gyrometer, proximity</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1400" strike="noStrike">
                          <a:solidFill>
                            <a:srgbClr val="000000"/>
                          </a:solidFill>
                          <a:latin typeface="Calibri"/>
                          <a:ea typeface="Calibri"/>
                          <a:cs typeface="Calibri"/>
                          <a:sym typeface="Calibri"/>
                        </a:rPr>
                        <a:t>Accelerometer, gyrometer</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r h="509400">
                <a:tc>
                  <a:txBody>
                    <a:bodyPr/>
                    <a:lstStyle/>
                    <a:p>
                      <a:pPr indent="0" lvl="0" marL="0" marR="0" rtl="0" algn="l">
                        <a:lnSpc>
                          <a:spcPct val="100000"/>
                        </a:lnSpc>
                        <a:spcBef>
                          <a:spcPts val="0"/>
                        </a:spcBef>
                        <a:spcAft>
                          <a:spcPts val="0"/>
                        </a:spcAft>
                        <a:buNone/>
                      </a:pPr>
                      <a:r>
                        <a:rPr b="1" lang="en-US" sz="1400" strike="noStrike">
                          <a:solidFill>
                            <a:srgbClr val="000000"/>
                          </a:solidFill>
                          <a:latin typeface="Calibri"/>
                          <a:ea typeface="Calibri"/>
                          <a:cs typeface="Calibri"/>
                          <a:sym typeface="Calibri"/>
                        </a:rPr>
                        <a:t>Price (Amazon)</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sng" strike="noStrike">
                          <a:solidFill>
                            <a:srgbClr val="0000FF"/>
                          </a:solidFill>
                          <a:latin typeface="Calibri"/>
                          <a:ea typeface="Calibri"/>
                          <a:cs typeface="Calibri"/>
                          <a:sym typeface="Calibri"/>
                          <a:hlinkClick r:id="rId4">
                            <a:extLst>
                              <a:ext uri="{A12FA001-AC4F-418D-AE19-62706E023703}">
                                <ahyp:hlinkClr val="tx"/>
                              </a:ext>
                            </a:extLst>
                          </a:hlinkClick>
                        </a:rPr>
                        <a:t>$599.00</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sng" strike="noStrike">
                          <a:solidFill>
                            <a:srgbClr val="0000FF"/>
                          </a:solidFill>
                          <a:latin typeface="Calibri"/>
                          <a:ea typeface="Calibri"/>
                          <a:cs typeface="Calibri"/>
                          <a:sym typeface="Calibri"/>
                          <a:hlinkClick r:id="rId5">
                            <a:extLst>
                              <a:ext uri="{A12FA001-AC4F-418D-AE19-62706E023703}">
                                <ahyp:hlinkClr val="tx"/>
                              </a:ext>
                            </a:extLst>
                          </a:hlinkClick>
                        </a:rPr>
                        <a:t>$374.95</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sng" strike="noStrike">
                          <a:solidFill>
                            <a:srgbClr val="0000FF"/>
                          </a:solidFill>
                          <a:latin typeface="Calibri"/>
                          <a:ea typeface="Calibri"/>
                          <a:cs typeface="Calibri"/>
                          <a:sym typeface="Calibri"/>
                          <a:hlinkClick r:id="rId6">
                            <a:extLst>
                              <a:ext uri="{A12FA001-AC4F-418D-AE19-62706E023703}">
                                <ahyp:hlinkClr val="tx"/>
                              </a:ext>
                            </a:extLst>
                          </a:hlinkClick>
                        </a:rPr>
                        <a:t>$399.00</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sng" strike="noStrike">
                          <a:solidFill>
                            <a:srgbClr val="0000FF"/>
                          </a:solidFill>
                          <a:latin typeface="Calibri"/>
                          <a:ea typeface="Calibri"/>
                          <a:cs typeface="Calibri"/>
                          <a:sym typeface="Calibri"/>
                          <a:hlinkClick r:id="rId7">
                            <a:extLst>
                              <a:ext uri="{A12FA001-AC4F-418D-AE19-62706E023703}">
                                <ahyp:hlinkClr val="tx"/>
                              </a:ext>
                            </a:extLst>
                          </a:hlinkClick>
                        </a:rPr>
                        <a:t>$112.89</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1400" u="sng" strike="noStrike">
                          <a:solidFill>
                            <a:srgbClr val="0000FF"/>
                          </a:solidFill>
                          <a:latin typeface="Calibri"/>
                          <a:ea typeface="Calibri"/>
                          <a:cs typeface="Calibri"/>
                          <a:sym typeface="Calibri"/>
                          <a:hlinkClick r:id="rId8">
                            <a:extLst>
                              <a:ext uri="{A12FA001-AC4F-418D-AE19-62706E023703}">
                                <ahyp:hlinkClr val="tx"/>
                              </a:ext>
                            </a:extLst>
                          </a:hlinkClick>
                        </a:rPr>
                        <a:t>$71.99</a:t>
                      </a:r>
                      <a:endParaRPr b="0" sz="1400" strike="noStrike">
                        <a:latin typeface="Arial"/>
                        <a:ea typeface="Arial"/>
                        <a:cs typeface="Arial"/>
                        <a:sym typeface="Arial"/>
                      </a:endParaRPr>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28075" marL="28075">
                    <a:lnL cap="flat" cmpd="sng" w="12225">
                      <a:solidFill>
                        <a:srgbClr val="000000"/>
                      </a:solidFill>
                      <a:prstDash val="solid"/>
                      <a:round/>
                      <a:headEnd len="sm" w="sm" type="none"/>
                      <a:tailEnd len="sm" w="sm" type="none"/>
                    </a:lnL>
                    <a:lnR cap="flat" cmpd="sng" w="12225">
                      <a:solidFill>
                        <a:srgbClr val="000000"/>
                      </a:solidFill>
                      <a:prstDash val="solid"/>
                      <a:round/>
                      <a:headEnd len="sm" w="sm" type="none"/>
                      <a:tailEnd len="sm" w="sm" type="none"/>
                    </a:lnR>
                    <a:lnT cap="flat" cmpd="sng" w="12225">
                      <a:solidFill>
                        <a:srgbClr val="000000"/>
                      </a:solidFill>
                      <a:prstDash val="solid"/>
                      <a:round/>
                      <a:headEnd len="sm" w="sm" type="none"/>
                      <a:tailEnd len="sm" w="sm" type="none"/>
                    </a:lnT>
                    <a:lnB cap="flat" cmpd="sng" w="12225">
                      <a:solidFill>
                        <a:srgbClr val="000000"/>
                      </a:solidFill>
                      <a:prstDash val="solid"/>
                      <a:round/>
                      <a:headEnd len="sm" w="sm" type="none"/>
                      <a:tailEnd len="sm" w="sm" type="none"/>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61"/>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4400" strike="noStrike">
                <a:solidFill>
                  <a:srgbClr val="000000"/>
                </a:solidFill>
                <a:latin typeface="Calibri"/>
                <a:ea typeface="Calibri"/>
                <a:cs typeface="Calibri"/>
                <a:sym typeface="Calibri"/>
              </a:rPr>
              <a:t>references</a:t>
            </a:r>
            <a:endParaRPr b="0" sz="4400" strike="noStrike">
              <a:solidFill>
                <a:schemeClr val="dk1"/>
              </a:solidFill>
              <a:latin typeface="Arial"/>
              <a:ea typeface="Arial"/>
              <a:cs typeface="Arial"/>
              <a:sym typeface="Arial"/>
            </a:endParaRPr>
          </a:p>
        </p:txBody>
      </p:sp>
      <p:sp>
        <p:nvSpPr>
          <p:cNvPr id="932" name="Google Shape;932;p61"/>
          <p:cNvSpPr/>
          <p:nvPr/>
        </p:nvSpPr>
        <p:spPr>
          <a:xfrm>
            <a:off x="457200" y="1600200"/>
            <a:ext cx="8228520" cy="4524840"/>
          </a:xfrm>
          <a:prstGeom prst="rect">
            <a:avLst/>
          </a:prstGeom>
          <a:noFill/>
          <a:ln>
            <a:noFill/>
          </a:ln>
        </p:spPr>
        <p:txBody>
          <a:bodyPr anchorCtr="0" anchor="t" bIns="45000" lIns="90000" spcFirstLastPara="1" rIns="90000" wrap="square" tIns="45000">
            <a:noAutofit/>
          </a:bodyPr>
          <a:lstStyle/>
          <a:p>
            <a:pPr indent="-342000" lvl="0" marL="343080" marR="0" rtl="0" algn="l">
              <a:lnSpc>
                <a:spcPct val="100000"/>
              </a:lnSpc>
              <a:spcBef>
                <a:spcPts val="0"/>
              </a:spcBef>
              <a:spcAft>
                <a:spcPts val="0"/>
              </a:spcAft>
              <a:buClr>
                <a:srgbClr val="000000"/>
              </a:buClr>
              <a:buSzPts val="3200"/>
              <a:buFont typeface="Arial"/>
              <a:buChar char="•"/>
            </a:pPr>
            <a:r>
              <a:rPr b="0" lang="en-US" sz="3200" u="sng" strike="noStrike">
                <a:solidFill>
                  <a:srgbClr val="0000FF"/>
                </a:solidFill>
                <a:latin typeface="Calibri"/>
                <a:ea typeface="Calibri"/>
                <a:cs typeface="Calibri"/>
                <a:sym typeface="Calibri"/>
                <a:hlinkClick r:id="rId3">
                  <a:extLst>
                    <a:ext uri="{A12FA001-AC4F-418D-AE19-62706E023703}">
                      <ahyp:hlinkClr val="tx"/>
                    </a:ext>
                  </a:extLst>
                </a:hlinkClick>
              </a:rPr>
              <a:t>https://www.newgenapps.com/blog/augmented-reality-technology-how-ar-works</a:t>
            </a:r>
            <a:r>
              <a:rPr b="0" lang="en-US" sz="3200" strike="noStrike">
                <a:solidFill>
                  <a:srgbClr val="000000"/>
                </a:solidFill>
                <a:latin typeface="Calibri"/>
                <a:ea typeface="Calibri"/>
                <a:cs typeface="Calibri"/>
                <a:sym typeface="Calibri"/>
              </a:rPr>
              <a:t> </a:t>
            </a:r>
            <a:endParaRPr b="0" sz="3200" strike="noStrike">
              <a:solidFill>
                <a:schemeClr val="dk1"/>
              </a:solidFill>
              <a:latin typeface="Arial"/>
              <a:ea typeface="Arial"/>
              <a:cs typeface="Arial"/>
              <a:sym typeface="Arial"/>
            </a:endParaRPr>
          </a:p>
          <a:p>
            <a:pPr indent="-342000" lvl="0" marL="343080" marR="0" rtl="0" algn="l">
              <a:lnSpc>
                <a:spcPct val="100000"/>
              </a:lnSpc>
              <a:spcBef>
                <a:spcPts val="641"/>
              </a:spcBef>
              <a:spcAft>
                <a:spcPts val="0"/>
              </a:spcAft>
              <a:buClr>
                <a:srgbClr val="000000"/>
              </a:buClr>
              <a:buSzPts val="3200"/>
              <a:buFont typeface="Arial"/>
              <a:buChar char="•"/>
            </a:pPr>
            <a:r>
              <a:rPr b="0" lang="en-US" sz="3200" strike="noStrike">
                <a:solidFill>
                  <a:srgbClr val="000000"/>
                </a:solidFill>
                <a:latin typeface="Calibri"/>
                <a:ea typeface="Calibri"/>
                <a:cs typeface="Calibri"/>
                <a:sym typeface="Calibri"/>
              </a:rPr>
              <a:t>http://www.realitytechnologies.com/virtual-reality</a:t>
            </a:r>
            <a:endParaRPr b="0" sz="3200"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
          <p:cNvSpPr/>
          <p:nvPr/>
        </p:nvSpPr>
        <p:spPr>
          <a:xfrm>
            <a:off x="628560" y="1002240"/>
            <a:ext cx="8325720" cy="47772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None/>
            </a:pPr>
            <a:r>
              <a:rPr b="0" i="0" lang="en-US" sz="2800" u="none" cap="none" strike="noStrike">
                <a:solidFill>
                  <a:srgbClr val="000000"/>
                </a:solidFill>
                <a:latin typeface="Calibri"/>
                <a:ea typeface="Calibri"/>
                <a:cs typeface="Calibri"/>
                <a:sym typeface="Calibri"/>
              </a:rPr>
              <a:t>Virtual (VR) vs Augmented (AR) Reality</a:t>
            </a:r>
            <a:endParaRPr b="0" i="0" sz="2800" u="none" cap="none" strike="noStrike">
              <a:solidFill>
                <a:schemeClr val="dk1"/>
              </a:solidFill>
              <a:latin typeface="Arial"/>
              <a:ea typeface="Arial"/>
              <a:cs typeface="Arial"/>
              <a:sym typeface="Arial"/>
            </a:endParaRPr>
          </a:p>
        </p:txBody>
      </p:sp>
      <p:sp>
        <p:nvSpPr>
          <p:cNvPr id="576" name="Google Shape;576;p7"/>
          <p:cNvSpPr/>
          <p:nvPr/>
        </p:nvSpPr>
        <p:spPr>
          <a:xfrm>
            <a:off x="137160" y="1699560"/>
            <a:ext cx="4449240" cy="2453040"/>
          </a:xfrm>
          <a:prstGeom prst="rect">
            <a:avLst/>
          </a:prstGeom>
          <a:noFill/>
          <a:ln>
            <a:noFill/>
          </a:ln>
        </p:spPr>
        <p:txBody>
          <a:bodyPr anchorCtr="0" anchor="t" bIns="45000" lIns="90000" spcFirstLastPara="1" rIns="90000" wrap="square" tIns="45000">
            <a:spAutoFit/>
          </a:bodyPr>
          <a:lstStyle/>
          <a:p>
            <a:pPr indent="0" lvl="0" marL="0" marR="0" rtl="0" algn="just">
              <a:lnSpc>
                <a:spcPct val="100000"/>
              </a:lnSpc>
              <a:spcBef>
                <a:spcPts val="0"/>
              </a:spcBef>
              <a:spcAft>
                <a:spcPts val="0"/>
              </a:spcAft>
              <a:buNone/>
            </a:pPr>
            <a:r>
              <a:rPr b="1" i="0" lang="en-US" sz="2000" u="none" cap="none" strike="noStrike">
                <a:solidFill>
                  <a:srgbClr val="000000"/>
                </a:solidFill>
                <a:latin typeface="Calibri"/>
                <a:ea typeface="Calibri"/>
                <a:cs typeface="Calibri"/>
                <a:sym typeface="Calibri"/>
              </a:rPr>
              <a:t>VR - “Replaces reality”</a:t>
            </a:r>
            <a:endParaRPr b="0" i="0" sz="2000" u="none" cap="none" strike="noStrike">
              <a:solidFill>
                <a:schemeClr val="dk1"/>
              </a:solidFill>
              <a:latin typeface="Arial"/>
              <a:ea typeface="Arial"/>
              <a:cs typeface="Arial"/>
              <a:sym typeface="Arial"/>
            </a:endParaRPr>
          </a:p>
          <a:p>
            <a:pPr indent="-285120" lvl="0" marL="285840" marR="0" rtl="0" algn="just">
              <a:lnSpc>
                <a:spcPct val="100000"/>
              </a:lnSpc>
              <a:spcBef>
                <a:spcPts val="601"/>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Generation of virtual scene requires realistic images</a:t>
            </a:r>
            <a:endParaRPr b="0" i="0" sz="2000" u="none" cap="none" strike="noStrike">
              <a:solidFill>
                <a:schemeClr val="dk1"/>
              </a:solidFill>
              <a:latin typeface="Arial"/>
              <a:ea typeface="Arial"/>
              <a:cs typeface="Arial"/>
              <a:sym typeface="Arial"/>
            </a:endParaRPr>
          </a:p>
          <a:p>
            <a:pPr indent="-285120" lvl="0" marL="285840" marR="0" rtl="0" algn="just">
              <a:lnSpc>
                <a:spcPct val="100000"/>
              </a:lnSpc>
              <a:spcBef>
                <a:spcPts val="601"/>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Displaying devices should be total immersive, with high FOV</a:t>
            </a:r>
            <a:endParaRPr b="0" i="0" sz="2000" u="none" cap="none" strike="noStrike">
              <a:solidFill>
                <a:schemeClr val="dk1"/>
              </a:solidFill>
              <a:latin typeface="Arial"/>
              <a:ea typeface="Arial"/>
              <a:cs typeface="Arial"/>
              <a:sym typeface="Arial"/>
            </a:endParaRPr>
          </a:p>
          <a:p>
            <a:pPr indent="-285120" lvl="0" marL="285840" marR="0" rtl="0" algn="just">
              <a:lnSpc>
                <a:spcPct val="100000"/>
              </a:lnSpc>
              <a:spcBef>
                <a:spcPts val="601"/>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Tracking accuracy can be low to medium</a:t>
            </a:r>
            <a:endParaRPr b="0" i="0" sz="2000" u="none" cap="none" strike="noStrike">
              <a:solidFill>
                <a:schemeClr val="dk1"/>
              </a:solidFill>
              <a:latin typeface="Arial"/>
              <a:ea typeface="Arial"/>
              <a:cs typeface="Arial"/>
              <a:sym typeface="Arial"/>
            </a:endParaRPr>
          </a:p>
        </p:txBody>
      </p:sp>
      <p:sp>
        <p:nvSpPr>
          <p:cNvPr id="577" name="Google Shape;577;p7"/>
          <p:cNvSpPr/>
          <p:nvPr/>
        </p:nvSpPr>
        <p:spPr>
          <a:xfrm>
            <a:off x="4975200" y="1661760"/>
            <a:ext cx="4168080" cy="2757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Calibri"/>
                <a:ea typeface="Calibri"/>
                <a:cs typeface="Calibri"/>
                <a:sym typeface="Calibri"/>
              </a:rPr>
              <a:t>AR - “Enhances reality”</a:t>
            </a:r>
            <a:endParaRPr b="0" i="0" sz="2000" u="none" cap="none" strike="noStrike">
              <a:solidFill>
                <a:schemeClr val="dk1"/>
              </a:solidFill>
              <a:latin typeface="Arial"/>
              <a:ea typeface="Arial"/>
              <a:cs typeface="Arial"/>
              <a:sym typeface="Arial"/>
            </a:endParaRPr>
          </a:p>
          <a:p>
            <a:pPr indent="-285120" lvl="0" marL="285840" marR="0" rtl="0" algn="l">
              <a:lnSpc>
                <a:spcPct val="100000"/>
              </a:lnSpc>
              <a:spcBef>
                <a:spcPts val="601"/>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Scene generation can be made with a smaller rendering quality </a:t>
            </a:r>
            <a:endParaRPr b="0" i="0" sz="2000" u="none" cap="none" strike="noStrike">
              <a:solidFill>
                <a:schemeClr val="dk1"/>
              </a:solidFill>
              <a:latin typeface="Arial"/>
              <a:ea typeface="Arial"/>
              <a:cs typeface="Arial"/>
              <a:sym typeface="Arial"/>
            </a:endParaRPr>
          </a:p>
          <a:p>
            <a:pPr indent="-285120" lvl="0" marL="285840" marR="0" rtl="0" algn="l">
              <a:lnSpc>
                <a:spcPct val="100000"/>
              </a:lnSpc>
              <a:spcBef>
                <a:spcPts val="601"/>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Displays are non-immersive, small FOV</a:t>
            </a:r>
            <a:endParaRPr b="0" i="0" sz="2000" u="none" cap="none" strike="noStrike">
              <a:solidFill>
                <a:schemeClr val="dk1"/>
              </a:solidFill>
              <a:latin typeface="Arial"/>
              <a:ea typeface="Arial"/>
              <a:cs typeface="Arial"/>
              <a:sym typeface="Arial"/>
            </a:endParaRPr>
          </a:p>
          <a:p>
            <a:pPr indent="-285120" lvl="0" marL="285840" marR="0" rtl="0" algn="l">
              <a:lnSpc>
                <a:spcPct val="100000"/>
              </a:lnSpc>
              <a:spcBef>
                <a:spcPts val="601"/>
              </a:spcBef>
              <a:spcAft>
                <a:spcPts val="0"/>
              </a:spcAft>
              <a:buClr>
                <a:srgbClr val="000000"/>
              </a:buClr>
              <a:buSzPts val="2000"/>
              <a:buFont typeface="Noto Sans Symbols"/>
              <a:buChar char="-"/>
            </a:pPr>
            <a:r>
              <a:rPr b="0" i="0" lang="en-US" sz="2000" u="none" cap="none" strike="noStrike">
                <a:solidFill>
                  <a:srgbClr val="000000"/>
                </a:solidFill>
                <a:latin typeface="Calibri"/>
                <a:ea typeface="Calibri"/>
                <a:cs typeface="Calibri"/>
                <a:sym typeface="Calibri"/>
              </a:rPr>
              <a:t>Tracking accuracy should be high</a:t>
            </a:r>
            <a:endParaRPr b="0" i="0" sz="2000" u="none" cap="none" strike="noStrike">
              <a:solidFill>
                <a:schemeClr val="dk1"/>
              </a:solidFill>
              <a:latin typeface="Arial"/>
              <a:ea typeface="Arial"/>
              <a:cs typeface="Arial"/>
              <a:sym typeface="Arial"/>
            </a:endParaRPr>
          </a:p>
        </p:txBody>
      </p:sp>
      <p:sp>
        <p:nvSpPr>
          <p:cNvPr id="578" name="Google Shape;578;p7"/>
          <p:cNvSpPr/>
          <p:nvPr/>
        </p:nvSpPr>
        <p:spPr>
          <a:xfrm>
            <a:off x="352440" y="5691240"/>
            <a:ext cx="8468640" cy="28764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1" lang="en-US" sz="1300" u="none" cap="none" strike="noStrike">
                <a:solidFill>
                  <a:srgbClr val="000000"/>
                </a:solidFill>
                <a:latin typeface="Calibri"/>
                <a:ea typeface="Calibri"/>
                <a:cs typeface="Calibri"/>
                <a:sym typeface="Calibri"/>
              </a:rPr>
              <a:t>Source: </a:t>
            </a:r>
            <a:r>
              <a:rPr b="0" i="1" lang="en-US" sz="1050" u="sng" cap="none" strike="noStrike">
                <a:solidFill>
                  <a:srgbClr val="0000FF"/>
                </a:solidFill>
                <a:latin typeface="Calibri"/>
                <a:ea typeface="Calibri"/>
                <a:cs typeface="Calibri"/>
                <a:sym typeface="Calibri"/>
                <a:hlinkClick r:id="rId3">
                  <a:extLst>
                    <a:ext uri="{A12FA001-AC4F-418D-AE19-62706E023703}">
                      <ahyp:hlinkClr val="tx"/>
                    </a:ext>
                  </a:extLst>
                </a:hlinkClick>
              </a:rPr>
              <a:t>http://www.techquarters.com/virtual-reality-vs-augmented-reality/</a:t>
            </a:r>
            <a:r>
              <a:rPr b="0" i="1" lang="en-US" sz="1050" u="none" cap="none" strike="noStrike">
                <a:solidFill>
                  <a:srgbClr val="000000"/>
                </a:solidFill>
                <a:latin typeface="Calibri"/>
                <a:ea typeface="Calibri"/>
                <a:cs typeface="Calibri"/>
                <a:sym typeface="Calibri"/>
              </a:rPr>
              <a:t> </a:t>
            </a:r>
            <a:endParaRPr b="0" i="0" sz="105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
          <p:cNvSpPr/>
          <p:nvPr/>
        </p:nvSpPr>
        <p:spPr>
          <a:xfrm>
            <a:off x="457200" y="274680"/>
            <a:ext cx="8228520" cy="11419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AR Applications</a:t>
            </a:r>
            <a:endParaRPr b="0" i="0" sz="4400" u="none" cap="none" strike="noStrike">
              <a:solidFill>
                <a:schemeClr val="dk1"/>
              </a:solidFill>
              <a:latin typeface="Arial"/>
              <a:ea typeface="Arial"/>
              <a:cs typeface="Arial"/>
              <a:sym typeface="Arial"/>
            </a:endParaRPr>
          </a:p>
        </p:txBody>
      </p:sp>
      <p:sp>
        <p:nvSpPr>
          <p:cNvPr id="584" name="Google Shape;584;p8"/>
          <p:cNvSpPr/>
          <p:nvPr/>
        </p:nvSpPr>
        <p:spPr>
          <a:xfrm>
            <a:off x="457200" y="1600200"/>
            <a:ext cx="8228520" cy="4524840"/>
          </a:xfrm>
          <a:prstGeom prst="rect">
            <a:avLst/>
          </a:prstGeom>
          <a:noFill/>
          <a:ln>
            <a:noFill/>
          </a:ln>
        </p:spPr>
        <p:txBody>
          <a:bodyPr anchorCtr="0" anchor="t" bIns="45000" lIns="90000" spcFirstLastPara="1" rIns="90000" wrap="square" tIns="45000">
            <a:noAutofit/>
          </a:bodyPr>
          <a:lstStyle/>
          <a:p>
            <a:pPr indent="-342000" lvl="0" marL="34308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Applications of Augmented Reality</a:t>
            </a:r>
            <a:endParaRPr b="0" i="0" sz="2400" u="none" cap="none" strike="noStrike">
              <a:solidFill>
                <a:schemeClr val="dk1"/>
              </a:solidFill>
              <a:latin typeface="Arial"/>
              <a:ea typeface="Arial"/>
              <a:cs typeface="Arial"/>
              <a:sym typeface="Arial"/>
            </a:endParaRPr>
          </a:p>
          <a:p>
            <a:pPr indent="-284760" lvl="1" marL="743040" marR="0" rtl="0" algn="l">
              <a:lnSpc>
                <a:spcPct val="100000"/>
              </a:lnSpc>
              <a:spcBef>
                <a:spcPts val="479"/>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Medical: Display of acquired data from ultrasound, superimposed over the live patient</a:t>
            </a:r>
            <a:endParaRPr b="0" i="0" sz="2400" u="none" cap="none" strike="noStrike">
              <a:solidFill>
                <a:schemeClr val="dk1"/>
              </a:solidFill>
              <a:latin typeface="Arial"/>
              <a:ea typeface="Arial"/>
              <a:cs typeface="Arial"/>
              <a:sym typeface="Arial"/>
            </a:endParaRPr>
          </a:p>
          <a:p>
            <a:pPr indent="-284760" lvl="1" marL="743040" marR="0" rtl="0" algn="l">
              <a:lnSpc>
                <a:spcPct val="100000"/>
              </a:lnSpc>
              <a:spcBef>
                <a:spcPts val="479"/>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Goal - to facilitate minimally invasive operations such as fine needle biopsies, and laproscopic surgeries</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479"/>
              </a:spcBef>
              <a:spcAft>
                <a:spcPts val="0"/>
              </a:spcAft>
              <a:buNone/>
            </a:pPr>
            <a:r>
              <a:t/>
            </a:r>
            <a:endParaRPr b="0" i="0" sz="2400" u="none" cap="none" strike="noStrike">
              <a:solidFill>
                <a:schemeClr val="dk1"/>
              </a:solidFill>
              <a:latin typeface="Arial"/>
              <a:ea typeface="Arial"/>
              <a:cs typeface="Arial"/>
              <a:sym typeface="Arial"/>
            </a:endParaRPr>
          </a:p>
        </p:txBody>
      </p:sp>
      <p:pic>
        <p:nvPicPr>
          <p:cNvPr id="585" name="Google Shape;585;p8"/>
          <p:cNvPicPr preferRelativeResize="0"/>
          <p:nvPr/>
        </p:nvPicPr>
        <p:blipFill rotWithShape="1">
          <a:blip r:embed="rId3">
            <a:alphaModFix/>
          </a:blip>
          <a:srcRect b="35241" l="35431" r="34490" t="34246"/>
          <a:stretch/>
        </p:blipFill>
        <p:spPr>
          <a:xfrm>
            <a:off x="5219640" y="3900600"/>
            <a:ext cx="3886560" cy="2956320"/>
          </a:xfrm>
          <a:prstGeom prst="rect">
            <a:avLst/>
          </a:prstGeom>
          <a:noFill/>
          <a:ln>
            <a:noFill/>
          </a:ln>
        </p:spPr>
      </p:pic>
      <p:pic>
        <p:nvPicPr>
          <p:cNvPr id="586" name="Google Shape;586;p8"/>
          <p:cNvPicPr preferRelativeResize="0"/>
          <p:nvPr/>
        </p:nvPicPr>
        <p:blipFill rotWithShape="1">
          <a:blip r:embed="rId4">
            <a:alphaModFix/>
          </a:blip>
          <a:srcRect b="28340" l="25099" r="24154" t="42122"/>
          <a:stretch/>
        </p:blipFill>
        <p:spPr>
          <a:xfrm>
            <a:off x="0" y="4149720"/>
            <a:ext cx="5291640" cy="237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
          <p:cNvSpPr/>
          <p:nvPr/>
        </p:nvSpPr>
        <p:spPr>
          <a:xfrm>
            <a:off x="457200" y="274680"/>
            <a:ext cx="8228520" cy="1141920"/>
          </a:xfrm>
          <a:prstGeom prst="rect">
            <a:avLst/>
          </a:prstGeom>
          <a:noFill/>
          <a:ln>
            <a:noFill/>
          </a:ln>
        </p:spPr>
        <p:txBody>
          <a:bodyPr anchorCtr="0" anchor="ctr" bIns="45000" lIns="90000" spcFirstLastPara="1" rIns="90000" wrap="square" tIns="45000">
            <a:normAutofit/>
          </a:bodyPr>
          <a:lstStyle/>
          <a:p>
            <a:pPr indent="0" lvl="0" marL="0" marR="0" rtl="0" algn="ctr">
              <a:lnSpc>
                <a:spcPct val="80000"/>
              </a:lnSpc>
              <a:spcBef>
                <a:spcPts val="0"/>
              </a:spcBef>
              <a:spcAft>
                <a:spcPts val="0"/>
              </a:spcAft>
              <a:buNone/>
            </a:pPr>
            <a:r>
              <a:rPr b="0" i="0" lang="en-US" sz="3872" u="none" cap="none" strike="noStrike">
                <a:solidFill>
                  <a:srgbClr val="000000"/>
                </a:solidFill>
                <a:latin typeface="Calibri"/>
                <a:ea typeface="Calibri"/>
                <a:cs typeface="Calibri"/>
                <a:sym typeface="Calibri"/>
              </a:rPr>
              <a:t>Augmented Reality types  </a:t>
            </a:r>
            <a:br>
              <a:rPr b="0" i="0" lang="en-US" sz="1584" u="none" cap="none" strike="noStrike">
                <a:solidFill>
                  <a:schemeClr val="dk1"/>
                </a:solidFill>
                <a:latin typeface="Arial"/>
                <a:ea typeface="Arial"/>
                <a:cs typeface="Arial"/>
                <a:sym typeface="Arial"/>
              </a:rPr>
            </a:br>
            <a:endParaRPr b="0" i="0" sz="3872" u="none" cap="none" strike="noStrike">
              <a:solidFill>
                <a:schemeClr val="dk1"/>
              </a:solidFill>
              <a:latin typeface="Arial"/>
              <a:ea typeface="Arial"/>
              <a:cs typeface="Arial"/>
              <a:sym typeface="Arial"/>
            </a:endParaRPr>
          </a:p>
        </p:txBody>
      </p:sp>
      <p:sp>
        <p:nvSpPr>
          <p:cNvPr id="592" name="Google Shape;592;p9"/>
          <p:cNvSpPr/>
          <p:nvPr/>
        </p:nvSpPr>
        <p:spPr>
          <a:xfrm>
            <a:off x="457200" y="1600200"/>
            <a:ext cx="8228520" cy="4524840"/>
          </a:xfrm>
          <a:prstGeom prst="rect">
            <a:avLst/>
          </a:prstGeom>
          <a:noFill/>
          <a:ln>
            <a:noFill/>
          </a:ln>
        </p:spPr>
        <p:txBody>
          <a:bodyPr anchorCtr="0" anchor="t" bIns="45000" lIns="90000" spcFirstLastPara="1" rIns="90000" wrap="square" tIns="45000">
            <a:noAutofit/>
          </a:bodyPr>
          <a:lstStyle/>
          <a:p>
            <a:pPr indent="-342000" lvl="0" marL="343080" marR="0" rtl="0" algn="l">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The Augmented Reality technology can work using one of the following approaches:</a:t>
            </a:r>
            <a:endParaRPr b="0" i="0" sz="3200" u="none" cap="none" strike="noStrike">
              <a:solidFill>
                <a:schemeClr val="dk1"/>
              </a:solidFill>
              <a:latin typeface="Arial"/>
              <a:ea typeface="Arial"/>
              <a:cs typeface="Arial"/>
              <a:sym typeface="Arial"/>
            </a:endParaRPr>
          </a:p>
          <a:p>
            <a:pPr indent="-513360" lvl="1" marL="971640" marR="0" rtl="0" algn="l">
              <a:lnSpc>
                <a:spcPct val="100000"/>
              </a:lnSpc>
              <a:spcBef>
                <a:spcPts val="561"/>
              </a:spcBef>
              <a:spcAft>
                <a:spcPts val="0"/>
              </a:spcAft>
              <a:buClr>
                <a:srgbClr val="000000"/>
              </a:buClr>
              <a:buSzPts val="2800"/>
              <a:buFont typeface="Calibri"/>
              <a:buAutoNum type="arabicPeriod"/>
            </a:pPr>
            <a:r>
              <a:rPr b="0" i="0" lang="en-US" sz="2800" u="none" cap="none" strike="noStrike">
                <a:solidFill>
                  <a:srgbClr val="000000"/>
                </a:solidFill>
                <a:latin typeface="Calibri"/>
                <a:ea typeface="Calibri"/>
                <a:cs typeface="Calibri"/>
                <a:sym typeface="Calibri"/>
              </a:rPr>
              <a:t>SLAM</a:t>
            </a:r>
            <a:endParaRPr b="0" i="0" sz="2800" u="none" cap="none" strike="noStrike">
              <a:solidFill>
                <a:schemeClr val="dk1"/>
              </a:solidFill>
              <a:latin typeface="Arial"/>
              <a:ea typeface="Arial"/>
              <a:cs typeface="Arial"/>
              <a:sym typeface="Arial"/>
            </a:endParaRPr>
          </a:p>
          <a:p>
            <a:pPr indent="-513360" lvl="1" marL="971640" marR="0" rtl="0" algn="l">
              <a:lnSpc>
                <a:spcPct val="100000"/>
              </a:lnSpc>
              <a:spcBef>
                <a:spcPts val="561"/>
              </a:spcBef>
              <a:spcAft>
                <a:spcPts val="0"/>
              </a:spcAft>
              <a:buClr>
                <a:srgbClr val="000000"/>
              </a:buClr>
              <a:buSzPts val="2800"/>
              <a:buFont typeface="Calibri"/>
              <a:buAutoNum type="arabicPeriod"/>
            </a:pPr>
            <a:r>
              <a:rPr b="0" i="0" lang="en-US" sz="2800" u="none" cap="none" strike="noStrike">
                <a:solidFill>
                  <a:srgbClr val="000000"/>
                </a:solidFill>
                <a:latin typeface="Calibri"/>
                <a:ea typeface="Calibri"/>
                <a:cs typeface="Calibri"/>
                <a:sym typeface="Calibri"/>
              </a:rPr>
              <a:t>Recognition based</a:t>
            </a:r>
            <a:endParaRPr b="0" i="0" sz="2800" u="none" cap="none" strike="noStrike">
              <a:solidFill>
                <a:schemeClr val="dk1"/>
              </a:solidFill>
              <a:latin typeface="Arial"/>
              <a:ea typeface="Arial"/>
              <a:cs typeface="Arial"/>
              <a:sym typeface="Arial"/>
            </a:endParaRPr>
          </a:p>
          <a:p>
            <a:pPr indent="-513360" lvl="1" marL="971640" marR="0" rtl="0" algn="l">
              <a:lnSpc>
                <a:spcPct val="100000"/>
              </a:lnSpc>
              <a:spcBef>
                <a:spcPts val="561"/>
              </a:spcBef>
              <a:spcAft>
                <a:spcPts val="0"/>
              </a:spcAft>
              <a:buClr>
                <a:srgbClr val="000000"/>
              </a:buClr>
              <a:buSzPts val="2800"/>
              <a:buFont typeface="Calibri"/>
              <a:buAutoNum type="arabicPeriod"/>
            </a:pPr>
            <a:r>
              <a:rPr b="0" i="0" lang="en-US" sz="2800" u="none" cap="none" strike="noStrike">
                <a:solidFill>
                  <a:srgbClr val="000000"/>
                </a:solidFill>
                <a:latin typeface="Calibri"/>
                <a:ea typeface="Calibri"/>
                <a:cs typeface="Calibri"/>
                <a:sym typeface="Calibri"/>
              </a:rPr>
              <a:t>Location Based</a:t>
            </a:r>
            <a:endParaRPr b="0" i="0" sz="2800" u="none" cap="none" strike="noStrike">
              <a:solidFill>
                <a:schemeClr val="dk1"/>
              </a:solidFill>
              <a:latin typeface="Arial"/>
              <a:ea typeface="Arial"/>
              <a:cs typeface="Arial"/>
              <a:sym typeface="Arial"/>
            </a:endParaRPr>
          </a:p>
          <a:p>
            <a:pPr indent="-513360" lvl="1" marL="971640" marR="0" rtl="0" algn="l">
              <a:lnSpc>
                <a:spcPct val="100000"/>
              </a:lnSpc>
              <a:spcBef>
                <a:spcPts val="561"/>
              </a:spcBef>
              <a:spcAft>
                <a:spcPts val="0"/>
              </a:spcAft>
              <a:buClr>
                <a:srgbClr val="000000"/>
              </a:buClr>
              <a:buSzPts val="2800"/>
              <a:buFont typeface="Calibri"/>
              <a:buAutoNum type="arabicPeriod"/>
            </a:pPr>
            <a:r>
              <a:rPr b="0" i="0" lang="en-US" sz="2800" u="none" cap="none" strike="noStrike">
                <a:solidFill>
                  <a:srgbClr val="000000"/>
                </a:solidFill>
                <a:latin typeface="Calibri"/>
                <a:ea typeface="Calibri"/>
                <a:cs typeface="Calibri"/>
                <a:sym typeface="Calibri"/>
              </a:rPr>
              <a:t>Projection Based Augmented Reality</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a:p>
            <a:pPr indent="0" lvl="0" marL="457200" marR="0" rtl="0" algn="l">
              <a:lnSpc>
                <a:spcPct val="100000"/>
              </a:lnSpc>
              <a:spcBef>
                <a:spcPts val="561"/>
              </a:spcBef>
              <a:spcAft>
                <a:spcPts val="0"/>
              </a:spcAft>
              <a:buNone/>
            </a:pPr>
            <a:r>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2018-04-17T18:37:01Z</dcterms:created>
  <dc:creator>rwan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44</vt:i4>
  </property>
</Properties>
</file>